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Default Extension="bin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slides/slide1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  <p:sldMasterId id="2147483700" r:id="rId5"/>
  </p:sldMasterIdLst>
  <p:sldIdLst>
    <p:sldId id="265" r:id="R956e4389363e4a5e" DeepLBanner=""/>
    <p:sldId id="256" r:id="rId6"/>
    <p:sldId id="257" r:id="rId7"/>
    <p:sldId id="258" r:id="rId8"/>
    <p:sldId id="259" r:id="rId9"/>
    <p:sldId id="260" r:id="rId10"/>
    <p:sldId id="261" r:id="rId11"/>
    <p:sldId id="263" r:id="rId12"/>
    <p:sldId id="262" r:id="rId13"/>
    <p:sldId id="264" r:id="rId14"/>
  </p:sldIdLst>
  <p:sldSz cx="12192000" cy="6858000"/>
  <p:notesSz cx="7559675" cy="106918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rLc289m98e2nu1rZwxn8RQ==" hashData="jl31I+FZfeL3Da0RWjDsWJ2KAcjcNQYNNNRC5PJm8VIGc75Z01xRsS7AMK0y6Q/BGsMylPB72fPI5Y8B5FFi7w=="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35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slides/slide3.xml" Id="rId8" /><Relationship Type="http://schemas.openxmlformats.org/officeDocument/2006/relationships/slide" Target="slides/slide8.xml" Id="rId13" /><Relationship Type="http://schemas.openxmlformats.org/officeDocument/2006/relationships/tableStyles" Target="tableStyles.xml" Id="rId18" /><Relationship Type="http://schemas.openxmlformats.org/officeDocument/2006/relationships/slideMaster" Target="slideMasters/slideMaster3.xml" Id="rId3" /><Relationship Type="http://schemas.openxmlformats.org/officeDocument/2006/relationships/slide" Target="slides/slide2.xml" Id="rId7" /><Relationship Type="http://schemas.openxmlformats.org/officeDocument/2006/relationships/slide" Target="slides/slide7.xml" Id="rId12" /><Relationship Type="http://schemas.openxmlformats.org/officeDocument/2006/relationships/theme" Target="theme/theme1.xml" Id="rId17" /><Relationship Type="http://schemas.openxmlformats.org/officeDocument/2006/relationships/slideMaster" Target="slideMasters/slideMaster2.xml" Id="rId2" /><Relationship Type="http://schemas.openxmlformats.org/officeDocument/2006/relationships/viewProps" Target="viewProps.xml" Id="rId16" /><Relationship Type="http://schemas.openxmlformats.org/officeDocument/2006/relationships/slideMaster" Target="slideMasters/slideMaster1.xml" Id="rId1" /><Relationship Type="http://schemas.openxmlformats.org/officeDocument/2006/relationships/slide" Target="slides/slide1.xml" Id="rId6" /><Relationship Type="http://schemas.openxmlformats.org/officeDocument/2006/relationships/slide" Target="slides/slide6.xml" Id="rId11" /><Relationship Type="http://schemas.openxmlformats.org/officeDocument/2006/relationships/slideMaster" Target="slideMasters/slideMaster5.xml" Id="rId5" /><Relationship Type="http://schemas.openxmlformats.org/officeDocument/2006/relationships/presProps" Target="presProps.xml" Id="rId15" /><Relationship Type="http://schemas.openxmlformats.org/officeDocument/2006/relationships/slide" Target="slides/slide5.xml" Id="rId10" /><Relationship Type="http://schemas.openxmlformats.org/officeDocument/2006/relationships/slideMaster" Target="slideMasters/slideMaster4.xml" Id="rId4" /><Relationship Type="http://schemas.openxmlformats.org/officeDocument/2006/relationships/slide" Target="slides/slide4.xml" Id="rId9" /><Relationship Type="http://schemas.openxmlformats.org/officeDocument/2006/relationships/slide" Target="slides/slide9.xml" Id="rId14" /><Relationship Type="http://schemas.openxmlformats.org/officeDocument/2006/relationships/slide" Target="/ppt/slides/slide10.xml" Id="R956e4389363e4a5e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27E83F5C-5D7B-45FE-91CD-F1F0DA0B505D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5802B631-DD95-4248-8D34-D06D136C3692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Calibri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Calibri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13541E42-A5C0-4845-A6F8-133AAC0D5D5E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Calibri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Calibri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Calibri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Calibri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Calibri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05F05825-C418-412D-8F9A-6C56A6DF78F2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EA13DE1A-507D-4F9C-BF33-FEED2F41C8B0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Calibri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200" b="0" strike="noStrike" spc="-1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7BE9295E-0866-4B01-BD06-487D96BEA64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Calibri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114B51D1-B893-41F7-8C56-B22E00295425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Calibri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5B36E39B-44B5-48FD-AF3F-05A1A00A3890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E8B7CE88-1E0E-48B3-AA6B-469706C29A81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200" b="0" strike="noStrike" spc="-1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91DDF5FA-D494-4854-B4C4-1958E1C29032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Calibri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Calibri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Calibri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0545E91C-8B62-46ED-900C-FD593DC6BC99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Calibri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200" b="0" strike="noStrike" spc="-1"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6EED5582-4628-4AD3-84C3-4C098EE6B0EC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8DED0836-8646-4226-8342-F593FDB10C68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56B9F4EC-EE54-43CA-A429-FD2C6818855D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325198FB-8ACD-4BF3-81E7-3C64CC093347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Calibri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Calibri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Calibri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Calibri"/>
            </a:endParaRPr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2AD318D4-673B-4B10-9284-629FC964FCC6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Calibri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Calibri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Calibri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Calibri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Calibri"/>
            </a:endParaRPr>
          </a:p>
        </p:txBody>
      </p:sp>
      <p:sp>
        <p:nvSpPr>
          <p:cNvPr id="76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Calibri"/>
            </a:endParaRPr>
          </a:p>
        </p:txBody>
      </p:sp>
      <p:sp>
        <p:nvSpPr>
          <p:cNvPr id="77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A9FEED5A-8448-4F65-BB74-F6F86AE9ECAC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D4F13156-8618-43CF-B8C8-D1F9C24C314D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Calibri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200" b="0" strike="noStrike" spc="-1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27ED01A5-BF20-48E4-8845-81ADB999F3CA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Calibri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B0E8210E-4EC8-4A88-A571-C58EAA298A0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Calibri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Calibri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8C93A553-2A2B-46CF-A26F-5D4552C7EC47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9AA0FDFB-0583-4EA9-9FF5-165EF1C269A7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FB87BD49-BAE1-43FE-96C1-3E09C43E8FD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200" b="0" strike="noStrike" spc="-1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0E904F57-2FB3-4674-93BF-EF67B957AEA3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Calibri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Calibri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Calibri"/>
            </a:endParaRPr>
          </a:p>
        </p:txBody>
      </p:sp>
      <p:sp>
        <p:nvSpPr>
          <p:cNvPr id="9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B60E9B66-8393-425B-BADB-DEFC209C5E5C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Calibri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Calibri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Calibri"/>
            </a:endParaRPr>
          </a:p>
        </p:txBody>
      </p:sp>
      <p:sp>
        <p:nvSpPr>
          <p:cNvPr id="97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5BFE2C77-698B-4E96-AC7C-4F706267C515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Calibri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Calibri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Calibri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26077A4D-1E3C-4EF1-A448-9B190F325B4A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Calibri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Calibri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02A73883-0279-4E36-A2D1-BB67DF0000DA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Calibri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Calibri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Calibri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Calibri"/>
            </a:endParaRPr>
          </a:p>
        </p:txBody>
      </p:sp>
      <p:sp>
        <p:nvSpPr>
          <p:cNvPr id="109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E5EA6964-8BFD-440D-970C-7077799715F4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Calibri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Calibri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Calibri"/>
            </a:endParaRPr>
          </a:p>
        </p:txBody>
      </p:sp>
      <p:sp>
        <p:nvSpPr>
          <p:cNvPr id="113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Calibri"/>
            </a:endParaRPr>
          </a:p>
        </p:txBody>
      </p:sp>
      <p:sp>
        <p:nvSpPr>
          <p:cNvPr id="114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Calibri"/>
            </a:endParaRPr>
          </a:p>
        </p:txBody>
      </p:sp>
      <p:sp>
        <p:nvSpPr>
          <p:cNvPr id="115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Calibri"/>
            </a:endParaRPr>
          </a:p>
        </p:txBody>
      </p:sp>
      <p:sp>
        <p:nvSpPr>
          <p:cNvPr id="116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A8BBADB4-6A0C-48CA-8B0F-D99879AA3D60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C19DB9C9-97C8-4673-8E92-710D9B8D24FA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Calibri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200" b="0" strike="noStrike" spc="-1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04969AB0-100F-4949-A255-6134D4CCAC6D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Calibri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A3FC8479-2512-4E0A-B902-3E59BF3F6997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Calibri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971DDFDF-40CB-4D27-A564-5EACEC4A4070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Calibri"/>
            </a:endParaRPr>
          </a:p>
        </p:txBody>
      </p:sp>
      <p:sp>
        <p:nvSpPr>
          <p:cNvPr id="12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Calibri"/>
            </a:endParaRPr>
          </a:p>
        </p:txBody>
      </p:sp>
      <p:sp>
        <p:nvSpPr>
          <p:cNvPr id="12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E458D2D4-D167-480E-A6DF-F07DF9BDFD17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9674B01C-14B9-4519-94DE-546776101DCA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200" b="0" strike="noStrike" spc="-1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FC5BDE39-15B1-4316-B8C2-486FE06C2EE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Calibri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Calibri"/>
            </a:endParaRPr>
          </a:p>
        </p:txBody>
      </p:sp>
      <p:sp>
        <p:nvSpPr>
          <p:cNvPr id="1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Calibri"/>
            </a:endParaRPr>
          </a:p>
        </p:txBody>
      </p:sp>
      <p:sp>
        <p:nvSpPr>
          <p:cNvPr id="13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76E589E0-BCEB-49E0-B4BF-5671EF23EC5A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Calibri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Calibri"/>
            </a:endParaRPr>
          </a:p>
        </p:txBody>
      </p:sp>
      <p:sp>
        <p:nvSpPr>
          <p:cNvPr id="13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Calibri"/>
            </a:endParaRPr>
          </a:p>
        </p:txBody>
      </p:sp>
      <p:sp>
        <p:nvSpPr>
          <p:cNvPr id="136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7B26658-0470-4D89-840E-FA8153A42C28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Calibri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Calibri"/>
            </a:endParaRPr>
          </a:p>
        </p:txBody>
      </p:sp>
      <p:sp>
        <p:nvSpPr>
          <p:cNvPr id="13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Calibri"/>
            </a:endParaRPr>
          </a:p>
        </p:txBody>
      </p:sp>
      <p:sp>
        <p:nvSpPr>
          <p:cNvPr id="14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E5032F49-5F0E-458D-BDFA-DAD65D85CDA7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Calibri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Calibri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96AA3B06-0078-4FD0-8A5C-1B572B8E4625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Calibri"/>
            </a:endParaRPr>
          </a:p>
        </p:txBody>
      </p:sp>
      <p:sp>
        <p:nvSpPr>
          <p:cNvPr id="14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Calibri"/>
            </a:endParaRPr>
          </a:p>
        </p:txBody>
      </p:sp>
      <p:sp>
        <p:nvSpPr>
          <p:cNvPr id="14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Calibri"/>
            </a:endParaRPr>
          </a:p>
        </p:txBody>
      </p:sp>
      <p:sp>
        <p:nvSpPr>
          <p:cNvPr id="14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Calibri"/>
            </a:endParaRPr>
          </a:p>
        </p:txBody>
      </p:sp>
      <p:sp>
        <p:nvSpPr>
          <p:cNvPr id="148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B67DC6EF-9912-4428-A0E8-83B878EE595E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Calibri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Calibri"/>
            </a:endParaRPr>
          </a:p>
        </p:txBody>
      </p:sp>
      <p:sp>
        <p:nvSpPr>
          <p:cNvPr id="151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Calibri"/>
            </a:endParaRPr>
          </a:p>
        </p:txBody>
      </p:sp>
      <p:sp>
        <p:nvSpPr>
          <p:cNvPr id="152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Calibri"/>
            </a:endParaRPr>
          </a:p>
        </p:txBody>
      </p:sp>
      <p:sp>
        <p:nvSpPr>
          <p:cNvPr id="153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Calibri"/>
            </a:endParaRPr>
          </a:p>
        </p:txBody>
      </p:sp>
      <p:sp>
        <p:nvSpPr>
          <p:cNvPr id="154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Calibri"/>
            </a:endParaRPr>
          </a:p>
        </p:txBody>
      </p:sp>
      <p:sp>
        <p:nvSpPr>
          <p:cNvPr id="155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0471C17B-84E9-4953-9699-D3681D3243E4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706B67DB-1375-4C05-9E60-D4B06DBA0A06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ABB41FB1-DE33-4013-94E8-63AC3F648592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Calibri"/>
            </a:endParaRPr>
          </a:p>
        </p:txBody>
      </p:sp>
      <p:sp>
        <p:nvSpPr>
          <p:cNvPr id="160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200" b="0" strike="noStrike" spc="-1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C66146C0-5B52-4C7E-A3CD-360B67E0C426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Calibri"/>
            </a:endParaRPr>
          </a:p>
        </p:txBody>
      </p:sp>
      <p:sp>
        <p:nvSpPr>
          <p:cNvPr id="16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F59C4C13-6F4C-4241-B32C-24F97B2E5A92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Calibri"/>
            </a:endParaRPr>
          </a:p>
        </p:txBody>
      </p:sp>
      <p:sp>
        <p:nvSpPr>
          <p:cNvPr id="16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Calibri"/>
            </a:endParaRPr>
          </a:p>
        </p:txBody>
      </p:sp>
      <p:sp>
        <p:nvSpPr>
          <p:cNvPr id="16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EF3679BE-7EB7-4CED-AAFB-FCF8CFBA7E13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C08B0420-F10D-434A-9C7A-641FF827F164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200" b="0" strike="noStrike" spc="-1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D556B820-502D-41AC-903C-F71EF2CDDE86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Calibri"/>
            </a:endParaRPr>
          </a:p>
        </p:txBody>
      </p:sp>
      <p:sp>
        <p:nvSpPr>
          <p:cNvPr id="16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Calibri"/>
            </a:endParaRPr>
          </a:p>
        </p:txBody>
      </p:sp>
      <p:sp>
        <p:nvSpPr>
          <p:cNvPr id="17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Calibri"/>
            </a:endParaRPr>
          </a:p>
        </p:txBody>
      </p:sp>
      <p:sp>
        <p:nvSpPr>
          <p:cNvPr id="17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D85C68AB-2BCC-4172-9D6F-45581D481088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Calibri"/>
            </a:endParaRPr>
          </a:p>
        </p:txBody>
      </p:sp>
      <p:sp>
        <p:nvSpPr>
          <p:cNvPr id="17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Calibri"/>
            </a:endParaRPr>
          </a:p>
        </p:txBody>
      </p:sp>
      <p:sp>
        <p:nvSpPr>
          <p:cNvPr id="17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Calibri"/>
            </a:endParaRPr>
          </a:p>
        </p:txBody>
      </p:sp>
      <p:sp>
        <p:nvSpPr>
          <p:cNvPr id="175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4B092E9C-D4A1-4134-8253-545CC28D96C6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Calibri"/>
            </a:endParaRPr>
          </a:p>
        </p:txBody>
      </p:sp>
      <p:sp>
        <p:nvSpPr>
          <p:cNvPr id="17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Calibri"/>
            </a:endParaRPr>
          </a:p>
        </p:txBody>
      </p:sp>
      <p:sp>
        <p:nvSpPr>
          <p:cNvPr id="17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Calibri"/>
            </a:endParaRPr>
          </a:p>
        </p:txBody>
      </p:sp>
      <p:sp>
        <p:nvSpPr>
          <p:cNvPr id="17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F0EA0234-A9F1-45D2-82B3-F9F33BB1838A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Calibri"/>
            </a:endParaRPr>
          </a:p>
        </p:txBody>
      </p:sp>
      <p:sp>
        <p:nvSpPr>
          <p:cNvPr id="18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Calibri"/>
            </a:endParaRPr>
          </a:p>
        </p:txBody>
      </p:sp>
      <p:sp>
        <p:nvSpPr>
          <p:cNvPr id="182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62AC4CC3-484D-4626-AB1D-DD92FD508B77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Calibri"/>
            </a:endParaRPr>
          </a:p>
        </p:txBody>
      </p:sp>
      <p:sp>
        <p:nvSpPr>
          <p:cNvPr id="18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Calibri"/>
            </a:endParaRPr>
          </a:p>
        </p:txBody>
      </p:sp>
      <p:sp>
        <p:nvSpPr>
          <p:cNvPr id="18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Calibri"/>
            </a:endParaRPr>
          </a:p>
        </p:txBody>
      </p:sp>
      <p:sp>
        <p:nvSpPr>
          <p:cNvPr id="18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Calibri"/>
            </a:endParaRPr>
          </a:p>
        </p:txBody>
      </p:sp>
      <p:sp>
        <p:nvSpPr>
          <p:cNvPr id="187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85883083-CDEB-458D-AC2A-0A6A3D9939C0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200" b="0" strike="noStrike" spc="-1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7F62DCED-B20B-4A44-9003-7624BADDD87F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Calibri"/>
            </a:endParaRPr>
          </a:p>
        </p:txBody>
      </p:sp>
      <p:sp>
        <p:nvSpPr>
          <p:cNvPr id="18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Calibri"/>
            </a:endParaRPr>
          </a:p>
        </p:txBody>
      </p:sp>
      <p:sp>
        <p:nvSpPr>
          <p:cNvPr id="190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Calibri"/>
            </a:endParaRPr>
          </a:p>
        </p:txBody>
      </p:sp>
      <p:sp>
        <p:nvSpPr>
          <p:cNvPr id="191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Calibri"/>
            </a:endParaRPr>
          </a:p>
        </p:txBody>
      </p:sp>
      <p:sp>
        <p:nvSpPr>
          <p:cNvPr id="192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Calibri"/>
            </a:endParaRPr>
          </a:p>
        </p:txBody>
      </p:sp>
      <p:sp>
        <p:nvSpPr>
          <p:cNvPr id="193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Calibri"/>
            </a:endParaRPr>
          </a:p>
        </p:txBody>
      </p:sp>
      <p:sp>
        <p:nvSpPr>
          <p:cNvPr id="194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44C84954-61E1-48D3-AFFF-BE8B94D91E2D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Calibri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Calibri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90780BA7-86DB-4A6E-AC5A-6B3536074968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BC128A9E-878E-4DBF-975B-32C3B2597286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929F73BF-A64B-4E73-8490-994BF39C2CB6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520" cy="132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de-DE" sz="1800" b="0" strike="noStrike" spc="-1">
                <a:latin typeface="Calibri"/>
              </a:rPr>
              <a:t>Edit format of title text by clicking</a:t>
            </a:r>
          </a:p>
        </p:txBody>
      </p:sp>
      <p:sp>
        <p:nvSpPr>
          <p:cNvPr id="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1720" cy="3976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800" b="0" strike="noStrike" spc="-1">
                <a:latin typeface="Calibri"/>
              </a:rPr>
              <a:t>Edit the format of the outline text by clicking it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1800" b="0" strike="noStrike" spc="-1">
                <a:latin typeface="Calibri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800" b="0" strike="noStrike" spc="-1">
                <a:latin typeface="Calibri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1800" b="0" strike="noStrike" spc="-1">
                <a:latin typeface="Calibri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800" b="0" strike="noStrike" spc="-1">
                <a:latin typeface="Calibri"/>
              </a:rPr>
              <a:t>Fifth level of detail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800" b="0" strike="noStrike" spc="-1">
                <a:latin typeface="Calibri"/>
              </a:rPr>
              <a:t>Sixth level of detail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800" b="0" strike="noStrike" spc="-1">
                <a:latin typeface="Calibri"/>
              </a:rPr>
              <a:t>Seventh outline level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sldNum" idx="1"/>
          </p:nvPr>
        </p:nvSpPr>
        <p:spPr>
          <a:xfrm>
            <a:off x="11095200" y="6404400"/>
            <a:ext cx="257400" cy="268200"/>
          </a:xfrm>
          <a:prstGeom prst="rect">
            <a:avLst/>
          </a:prstGeom>
        </p:spPr>
        <p:txBody>
          <a:bodyPr lIns="45720" tIns="45000" rIns="45720" bIns="45000" anchor="ctr">
            <a:noAutofit/>
          </a:bodyPr>
          <a:lstStyle>
            <a:lvl1pPr algn="r">
              <a:lnSpc>
                <a:spcPct val="100000"/>
              </a:lnSpc>
              <a:tabLst>
                <a:tab pos="0" algn="l"/>
              </a:tabLst>
              <a:defRPr lang="de-DE" sz="1200" b="0" strike="noStrike" spc="-1">
                <a:solidFill>
                  <a:srgbClr val="888888"/>
                </a:solidFill>
                <a:latin typeface="Calibri"/>
                <a:ea typeface="Calibri"/>
              </a:defRPr>
            </a:lvl1pPr>
          </a:lstStyle>
          <a:p>
            <a:pPr algn="r">
              <a:lnSpc>
                <a:spcPct val="100000"/>
              </a:lnSpc>
              <a:tabLst>
                <a:tab pos="0" algn="l"/>
              </a:tabLst>
            </a:pPr>
            <a:fld id="{9272061D-ABD6-41BE-B048-4C4FA0997ADE}" type="slidenum">
              <a:rPr lang="de-DE" sz="1200" b="0" strike="noStrike" spc="-1">
                <a:solidFill>
                  <a:srgbClr val="888888"/>
                </a:solidFill>
                <a:latin typeface="Calibri"/>
                <a:ea typeface="Calibri"/>
              </a:rPr>
              <a:t>'No.'</a:t>
            </a:fld>
            <a:endParaRPr lang="de-DE" sz="1200" b="0" strike="noStrike" spc="-1"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sldNum" idx="2"/>
          </p:nvPr>
        </p:nvSpPr>
        <p:spPr>
          <a:xfrm>
            <a:off x="11095200" y="6404400"/>
            <a:ext cx="257400" cy="268200"/>
          </a:xfrm>
          <a:prstGeom prst="rect">
            <a:avLst/>
          </a:prstGeom>
        </p:spPr>
        <p:txBody>
          <a:bodyPr lIns="45720" tIns="45000" rIns="45720" bIns="45000" anchor="ctr">
            <a:noAutofit/>
          </a:bodyPr>
          <a:lstStyle>
            <a:lvl1pPr algn="r">
              <a:lnSpc>
                <a:spcPct val="100000"/>
              </a:lnSpc>
              <a:tabLst>
                <a:tab pos="0" algn="l"/>
              </a:tabLst>
              <a:defRPr lang="de-DE" sz="1200" b="0" strike="noStrike" spc="-1">
                <a:solidFill>
                  <a:srgbClr val="888888"/>
                </a:solidFill>
                <a:latin typeface="Calibri"/>
                <a:ea typeface="Calibri"/>
              </a:defRPr>
            </a:lvl1pPr>
          </a:lstStyle>
          <a:p>
            <a:pPr algn="r">
              <a:lnSpc>
                <a:spcPct val="100000"/>
              </a:lnSpc>
              <a:tabLst>
                <a:tab pos="0" algn="l"/>
              </a:tabLst>
            </a:pPr>
            <a:fld id="{36B31D63-5FE4-4607-A0E6-33970D031900}" type="slidenum">
              <a:rPr lang="de-DE" sz="1200" b="0" strike="noStrike" spc="-1">
                <a:solidFill>
                  <a:srgbClr val="888888"/>
                </a:solidFill>
                <a:latin typeface="Calibri"/>
                <a:ea typeface="Calibri"/>
              </a:rPr>
              <a:t>'No.'</a:t>
            </a:fld>
            <a:endParaRPr lang="de-DE" sz="1200" b="0" strike="noStrike" spc="-1">
              <a:latin typeface="Calibri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de-DE" sz="4400" b="0" strike="noStrike" spc="-1">
                <a:latin typeface="Calibri"/>
              </a:rPr>
              <a:t>Edit format of title text by clicking</a:t>
            </a:r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3200" b="0" strike="noStrike" spc="-1">
                <a:latin typeface="Calibri"/>
              </a:rPr>
              <a:t>Edit the format of the outline text by clicking it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800" b="0" strike="noStrike" spc="-1">
                <a:latin typeface="Calibri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latin typeface="Calibri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000" b="0" strike="noStrike" spc="-1">
                <a:latin typeface="Calibri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latin typeface="Calibri"/>
              </a:rPr>
              <a:t>Fifth level of detail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latin typeface="Calibri"/>
              </a:rPr>
              <a:t>Sixth level of detail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latin typeface="Calibri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sldNum" idx="3"/>
          </p:nvPr>
        </p:nvSpPr>
        <p:spPr>
          <a:xfrm>
            <a:off x="11095200" y="6404400"/>
            <a:ext cx="257400" cy="268200"/>
          </a:xfrm>
          <a:prstGeom prst="rect">
            <a:avLst/>
          </a:prstGeom>
        </p:spPr>
        <p:txBody>
          <a:bodyPr lIns="45720" tIns="45000" rIns="45720" bIns="45000" anchor="ctr">
            <a:noAutofit/>
          </a:bodyPr>
          <a:lstStyle>
            <a:lvl1pPr algn="r">
              <a:lnSpc>
                <a:spcPct val="100000"/>
              </a:lnSpc>
              <a:tabLst>
                <a:tab pos="0" algn="l"/>
              </a:tabLst>
              <a:defRPr lang="de-DE" sz="1200" b="0" strike="noStrike" spc="-1">
                <a:solidFill>
                  <a:srgbClr val="888888"/>
                </a:solidFill>
                <a:latin typeface="Calibri"/>
                <a:ea typeface="Calibri"/>
              </a:defRPr>
            </a:lvl1pPr>
          </a:lstStyle>
          <a:p>
            <a:pPr algn="r">
              <a:lnSpc>
                <a:spcPct val="100000"/>
              </a:lnSpc>
              <a:tabLst>
                <a:tab pos="0" algn="l"/>
              </a:tabLst>
            </a:pPr>
            <a:fld id="{EEED9FB1-5B05-4974-89CE-AE274B405BBB}" type="slidenum">
              <a:rPr lang="de-DE" sz="1200" b="0" strike="noStrike" spc="-1">
                <a:solidFill>
                  <a:srgbClr val="888888"/>
                </a:solidFill>
                <a:latin typeface="Calibri"/>
                <a:ea typeface="Calibri"/>
              </a:rPr>
              <a:t>'No.'</a:t>
            </a:fld>
            <a:endParaRPr lang="de-DE" sz="1200" b="0" strike="noStrike" spc="-1">
              <a:latin typeface="Calibri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de-DE" sz="4400" b="0" strike="noStrike" spc="-1">
                <a:latin typeface="Calibri"/>
              </a:rPr>
              <a:t>Edit format of title text by clicking</a:t>
            </a: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3200" b="0" strike="noStrike" spc="-1">
                <a:latin typeface="Calibri"/>
              </a:rPr>
              <a:t>Edit the format of the outline text by clicking it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800" b="0" strike="noStrike" spc="-1">
                <a:latin typeface="Calibri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latin typeface="Calibri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000" b="0" strike="noStrike" spc="-1">
                <a:latin typeface="Calibri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latin typeface="Calibri"/>
              </a:rPr>
              <a:t>Fifth level of detail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latin typeface="Calibri"/>
              </a:rPr>
              <a:t>Sixth level of detail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latin typeface="Calibri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sldNum" idx="4"/>
          </p:nvPr>
        </p:nvSpPr>
        <p:spPr>
          <a:xfrm>
            <a:off x="11095200" y="6404400"/>
            <a:ext cx="257400" cy="268200"/>
          </a:xfrm>
          <a:prstGeom prst="rect">
            <a:avLst/>
          </a:prstGeom>
        </p:spPr>
        <p:txBody>
          <a:bodyPr lIns="45720" tIns="45000" rIns="45720" bIns="45000" anchor="ctr">
            <a:noAutofit/>
          </a:bodyPr>
          <a:lstStyle>
            <a:lvl1pPr algn="r">
              <a:lnSpc>
                <a:spcPct val="100000"/>
              </a:lnSpc>
              <a:tabLst>
                <a:tab pos="0" algn="l"/>
              </a:tabLst>
              <a:defRPr lang="de-DE" sz="1200" b="0" strike="noStrike" spc="-1">
                <a:solidFill>
                  <a:srgbClr val="888888"/>
                </a:solidFill>
                <a:latin typeface="Calibri"/>
                <a:ea typeface="Calibri"/>
              </a:defRPr>
            </a:lvl1pPr>
          </a:lstStyle>
          <a:p>
            <a:pPr algn="r">
              <a:lnSpc>
                <a:spcPct val="100000"/>
              </a:lnSpc>
              <a:tabLst>
                <a:tab pos="0" algn="l"/>
              </a:tabLst>
            </a:pPr>
            <a:fld id="{05DFEF92-0C15-432A-B07A-79A5AF33DB19}" type="slidenum">
              <a:rPr lang="de-DE" sz="1200" b="0" strike="noStrike" spc="-1">
                <a:solidFill>
                  <a:srgbClr val="888888"/>
                </a:solidFill>
                <a:latin typeface="Calibri"/>
                <a:ea typeface="Calibri"/>
              </a:rPr>
              <a:t>'No.'</a:t>
            </a:fld>
            <a:endParaRPr lang="de-DE" sz="1200" b="0" strike="noStrike" spc="-1">
              <a:latin typeface="Calibri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de-DE" sz="4400" b="0" strike="noStrike" spc="-1">
                <a:latin typeface="Calibri"/>
              </a:rPr>
              <a:t>Edit the format of the title text by clicking</a:t>
            </a:r>
          </a:p>
        </p:txBody>
      </p:sp>
      <p:sp>
        <p:nvSpPr>
          <p:cNvPr id="119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3200" b="0" strike="noStrike" spc="-1">
                <a:latin typeface="Calibri"/>
              </a:rPr>
              <a:t>Edit the format of the outline text by clicking it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800" b="0" strike="noStrike" spc="-1">
                <a:latin typeface="Calibri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latin typeface="Calibri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000" b="0" strike="noStrike" spc="-1">
                <a:latin typeface="Calibri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latin typeface="Calibri"/>
              </a:rPr>
              <a:t>Fifth level of detail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latin typeface="Calibri"/>
              </a:rPr>
              <a:t>Sixth level of detail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latin typeface="Calibri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sldNum" idx="5"/>
          </p:nvPr>
        </p:nvSpPr>
        <p:spPr>
          <a:xfrm>
            <a:off x="11095200" y="6404400"/>
            <a:ext cx="257400" cy="268200"/>
          </a:xfrm>
          <a:prstGeom prst="rect">
            <a:avLst/>
          </a:prstGeom>
        </p:spPr>
        <p:txBody>
          <a:bodyPr lIns="45720" tIns="45000" rIns="45720" bIns="45000" anchor="ctr">
            <a:noAutofit/>
          </a:bodyPr>
          <a:lstStyle>
            <a:lvl1pPr algn="r">
              <a:lnSpc>
                <a:spcPct val="100000"/>
              </a:lnSpc>
              <a:tabLst>
                <a:tab pos="0" algn="l"/>
              </a:tabLst>
              <a:defRPr lang="de-DE" sz="1200" b="0" strike="noStrike" spc="-1">
                <a:solidFill>
                  <a:srgbClr val="888888"/>
                </a:solidFill>
                <a:latin typeface="Calibri"/>
                <a:ea typeface="Calibri"/>
              </a:defRPr>
            </a:lvl1pPr>
          </a:lstStyle>
          <a:p>
            <a:pPr algn="r">
              <a:lnSpc>
                <a:spcPct val="100000"/>
              </a:lnSpc>
              <a:tabLst>
                <a:tab pos="0" algn="l"/>
              </a:tabLst>
            </a:pPr>
            <a:fld id="{86F99384-3293-487B-B05A-9ACB39CECDC6}" type="slidenum">
              <a:rPr lang="de-DE" sz="1200" b="0" strike="noStrike" spc="-1">
                <a:solidFill>
                  <a:srgbClr val="888888"/>
                </a:solidFill>
                <a:latin typeface="Calibri"/>
                <a:ea typeface="Calibri"/>
              </a:rPr>
              <a:t>'No.'</a:t>
            </a:fld>
            <a:endParaRPr lang="de-DE" sz="1200" b="0" strike="noStrike" spc="-1">
              <a:latin typeface="Calibri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de-DE" sz="4400" b="0" strike="noStrike" spc="-1">
                <a:latin typeface="Calibri"/>
              </a:rPr>
              <a:t>Edit the format of the title text by clicking</a:t>
            </a:r>
          </a:p>
        </p:txBody>
      </p:sp>
      <p:sp>
        <p:nvSpPr>
          <p:cNvPr id="158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3200" b="0" strike="noStrike" spc="-1">
                <a:latin typeface="Calibri"/>
              </a:rPr>
              <a:t>Edit the format of the outline text by clicking it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800" b="0" strike="noStrike" spc="-1">
                <a:latin typeface="Calibri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latin typeface="Calibri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000" b="0" strike="noStrike" spc="-1">
                <a:latin typeface="Calibri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latin typeface="Calibri"/>
              </a:rPr>
              <a:t>Fifth level of detail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latin typeface="Calibri"/>
              </a:rPr>
              <a:t>Sixth level of detail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latin typeface="Calibri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&#65279;<?xml version="1.0" encoding="utf-8"?><Relationships xmlns="http://schemas.openxmlformats.org/package/2006/relationships"><Relationship Type="http://schemas.openxmlformats.org/officeDocument/2006/relationships/slideLayout" Target="/ppt/slideLayouts/slideLayout25.xml" Id="R0a0b175e8adf426a" /><Relationship Type="http://schemas.openxmlformats.org/officeDocument/2006/relationships/hyperlink" Target="https://www.deepl.com/pro?cta=edit-document" TargetMode="External" Id="R77b5e262066e44c0" /><Relationship Type="http://schemas.openxmlformats.org/officeDocument/2006/relationships/image" Target="/ppt/media/image2.bin" Id="R47aca1313b2d411a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coda-deutschland.de/meetings.html?view=map" TargetMode="External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coda-deutschland.de/fuer-mitglieder/coda-struktur.html" TargetMode="External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cloud.coda-deutschland.de/s/Ss9Jwz9rS8KTrQb" TargetMode="External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da-deutschland.de/" TargetMode="External"/><Relationship Id="rId1" Type="http://schemas.openxmlformats.org/officeDocument/2006/relationships/slideLayout" Target="../slideLayouts/slideLayout4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CustomShape 1"/>
          <p:cNvSpPr/>
          <p:nvPr/>
        </p:nvSpPr>
        <p:spPr>
          <a:xfrm>
            <a:off x="6733691" y="2035834"/>
            <a:ext cx="4121280" cy="646424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tIns="45000" rIns="45720" bIns="45000" anchor="b">
            <a:noAutofit/>
          </a:bodyPr>
          <a:lstStyle/>
          <a:p>
            <a:pPr algn="ctr">
              <a:lnSpc>
                <a:spcPct val="90000"/>
              </a:lnSpc>
              <a:tabLst>
                <a:tab pos="0" algn="l"/>
              </a:tabLst>
            </a:pPr>
            <a:br>
              <a:rPr dirty="0"/>
            </a:br>
            <a:r>
              <a:rPr lang="de-DE" sz="297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CoDA-Germany e.V.</a:t>
            </a:r>
            <a:endParaRPr lang="de-DE" sz="2970" b="0" strike="noStrike" spc="-1" dirty="0">
              <a:latin typeface="Calibri"/>
            </a:endParaRPr>
          </a:p>
        </p:txBody>
      </p:sp>
      <p:sp>
        <p:nvSpPr>
          <p:cNvPr id="196" name="CustomShape 2"/>
          <p:cNvSpPr/>
          <p:nvPr/>
        </p:nvSpPr>
        <p:spPr>
          <a:xfrm>
            <a:off x="7233772" y="2938320"/>
            <a:ext cx="3476520" cy="98136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tIns="45000" rIns="45720" bIns="45000">
            <a:no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de-DE" sz="24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Report </a:t>
            </a:r>
            <a:endParaRPr lang="de-DE" sz="2400" b="0" strike="noStrike" spc="-1" dirty="0">
              <a:latin typeface="Calibri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de-DE" sz="24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July 2023</a:t>
            </a:r>
            <a:endParaRPr lang="de-DE" sz="2400" b="0" strike="noStrike" spc="-1" dirty="0">
              <a:latin typeface="Calibri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de-DE" sz="24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Represented by the 1. executive board: Vera N. </a:t>
            </a:r>
            <a:endParaRPr lang="de-DE" sz="2400" b="0" strike="noStrike" spc="-1" dirty="0">
              <a:latin typeface="Calibri"/>
            </a:endParaRPr>
          </a:p>
        </p:txBody>
      </p:sp>
      <p:pic>
        <p:nvPicPr>
          <p:cNvPr id="197" name="Grafik 4" descr="Grafik 4"/>
          <p:cNvPicPr/>
          <p:nvPr/>
        </p:nvPicPr>
        <p:blipFill>
          <a:blip r:embed="rId2"/>
          <a:stretch/>
        </p:blipFill>
        <p:spPr>
          <a:xfrm>
            <a:off x="1714680" y="1272960"/>
            <a:ext cx="4639680" cy="3965040"/>
          </a:xfrm>
          <a:prstGeom prst="rect">
            <a:avLst/>
          </a:prstGeom>
          <a:ln w="12600">
            <a:noFill/>
          </a:ln>
        </p:spPr>
      </p:pic>
    </p:spTree>
  </p:cSld>
  <p:clrMapOvr>
    <a:masterClrMapping/>
  </p:clrMapOvr>
</p:sld>
</file>

<file path=ppt/slides/slide10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9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F3296CD-A63C-4D4F-AAD6-347B6E792551}"/>
              </a:ext>
            </a:extLst>
          </p:cNvPr>
          <p:cNvSpPr txBox="1"/>
          <p:nvPr/>
        </p:nvSpPr>
        <p:spPr>
          <a:xfrm>
            <a:off x="289301" y="2779889"/>
            <a:ext cx="62227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noProof="1">
                <a:solidFill>
                  <a:srgbClr val="0F2B46"/>
                </a:solidFill>
                <a:latin typeface="Helvetica" pitchFamily="2" charset="0"/>
              </a:rPr>
              <a:t>Subscribe to DeepL Pro to edit this document.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DDA699B-AA79-2E42-83E3-ACBDD53F87D8}"/>
              </a:ext>
            </a:extLst>
          </p:cNvPr>
          <p:cNvSpPr txBox="1"/>
          <p:nvPr/>
        </p:nvSpPr>
        <p:spPr>
          <a:xfrm>
            <a:off x="289301" y="3241554"/>
            <a:ext cx="4887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noProof="1">
                <a:solidFill>
                  <a:srgbClr val="0F2B46"/>
                </a:solidFill>
                <a:latin typeface="Helvetica" pitchFamily="2" charset="0"/>
              </a:rPr>
              <a:t>Visit </a:t>
            </a:r>
            <a:r>
              <a:rPr lang="de-DE" noProof="1">
                <a:solidFill>
                  <a:srgbClr val="006494"/>
                </a:solidFill>
                <a:latin typeface="Helvetica" pitchFamily="2" charset="0"/>
                <a:hlinkClick r:id="R77b5e262066e44c0"/>
              </a:rPr>
              <a:t>www.DeepL.com/pro</a:t>
            </a:r>
            <a:r>
              <a:rPr lang="de-DE" noProof="1">
                <a:solidFill>
                  <a:srgbClr val="0F2B46"/>
                </a:solidFill>
                <a:latin typeface="Helvetica" pitchFamily="2" charset="0"/>
              </a:rPr>
              <a:t> for more information.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1465485-E747-EF46-84F2-5C5CB0F90C9B}"/>
              </a:ext>
            </a:extLst>
          </p:cNvPr>
          <p:cNvPicPr>
            <a:picLocks noChangeAspect="1"/>
          </p:cNvPicPr>
          <p:nvPr/>
        </p:nvPicPr>
        <p:blipFill>
          <a:blip r:embed="R47aca1313b2d411a"/>
          <a:stretch>
            <a:fillRect/>
          </a:stretch>
        </p:blipFill>
        <p:spPr>
          <a:xfrm>
            <a:off x="400512" y="1215557"/>
            <a:ext cx="2616200" cy="88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364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CustomShape 1"/>
          <p:cNvSpPr/>
          <p:nvPr/>
        </p:nvSpPr>
        <p:spPr>
          <a:xfrm>
            <a:off x="838080" y="365040"/>
            <a:ext cx="10514520" cy="132444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tIns="45000" rIns="45720" bIns="45000" anchor="ctr">
            <a:noAutofit/>
          </a:bodyPr>
          <a:lstStyle/>
          <a:p>
            <a:pPr algn="ctr">
              <a:lnSpc>
                <a:spcPct val="90000"/>
              </a:lnSpc>
              <a:tabLst>
                <a:tab pos="0" algn="l"/>
              </a:tabLst>
            </a:pPr>
            <a:r>
              <a:rPr lang="de-DE" sz="4400" b="0" strike="noStrike" spc="-1">
                <a:solidFill>
                  <a:srgbClr val="000000"/>
                </a:solidFill>
                <a:latin typeface="Calibri"/>
                <a:ea typeface="Calibri"/>
              </a:rPr>
              <a:t>Our most important tasks</a:t>
            </a:r>
            <a:endParaRPr lang="de-DE" sz="4400" b="0" strike="noStrike" spc="-1">
              <a:latin typeface="Calibri"/>
            </a:endParaRPr>
          </a:p>
        </p:txBody>
      </p:sp>
      <p:sp>
        <p:nvSpPr>
          <p:cNvPr id="199" name="CustomShape 2"/>
          <p:cNvSpPr/>
          <p:nvPr/>
        </p:nvSpPr>
        <p:spPr>
          <a:xfrm>
            <a:off x="914400" y="3216960"/>
            <a:ext cx="5180400" cy="78408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tIns="45000" rIns="45720" bIns="45000">
            <a:noAutofit/>
          </a:bodyPr>
          <a:lstStyle/>
          <a:p>
            <a:pPr marL="228600" indent="-2275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de-DE" sz="2800" b="0" strike="noStrike" spc="-1">
                <a:solidFill>
                  <a:srgbClr val="000000"/>
                </a:solidFill>
                <a:latin typeface="Calibri"/>
                <a:ea typeface="Calibri"/>
              </a:rPr>
              <a:t>Preserve the association</a:t>
            </a:r>
            <a:endParaRPr lang="de-DE" sz="2800" b="0" strike="noStrike" spc="-1">
              <a:latin typeface="Calibri"/>
            </a:endParaRPr>
          </a:p>
        </p:txBody>
      </p:sp>
      <p:sp>
        <p:nvSpPr>
          <p:cNvPr id="200" name="CustomShape 3"/>
          <p:cNvSpPr/>
          <p:nvPr/>
        </p:nvSpPr>
        <p:spPr>
          <a:xfrm>
            <a:off x="6217920" y="3109320"/>
            <a:ext cx="5088960" cy="63828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tIns="45000" rIns="45720" bIns="45000">
            <a:normAutofit/>
          </a:bodyPr>
          <a:lstStyle/>
          <a:p>
            <a:pPr marL="228600" indent="-2275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de-DE" sz="2800" b="0" strike="noStrike" spc="-1">
                <a:solidFill>
                  <a:srgbClr val="000000"/>
                </a:solidFill>
                <a:latin typeface="Calibri"/>
                <a:ea typeface="Calibri"/>
              </a:rPr>
              <a:t>Passing on the message</a:t>
            </a:r>
            <a:endParaRPr lang="de-DE" sz="2800" b="0" strike="noStrike" spc="-1">
              <a:latin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CustomShape 1"/>
          <p:cNvSpPr/>
          <p:nvPr/>
        </p:nvSpPr>
        <p:spPr>
          <a:xfrm>
            <a:off x="838080" y="365040"/>
            <a:ext cx="10514520" cy="132444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tIns="45000" rIns="45720" bIns="45000" anchor="ctr">
            <a:normAutofit fontScale="88000" lnSpcReduction="20000"/>
          </a:bodyPr>
          <a:lstStyle/>
          <a:p>
            <a:pPr>
              <a:lnSpc>
                <a:spcPct val="90000"/>
              </a:lnSpc>
              <a:tabLst>
                <a:tab pos="0" algn="l"/>
              </a:tabLst>
            </a:pPr>
            <a:r>
              <a:rPr lang="de-DE" sz="4400" b="0" strike="noStrike" spc="-1">
                <a:solidFill>
                  <a:srgbClr val="000000"/>
                </a:solidFill>
                <a:latin typeface="Calibri"/>
                <a:ea typeface="Calibri"/>
              </a:rPr>
              <a:t>Overview of the 99 German-speaking meetings</a:t>
            </a:r>
            <a:br/>
            <a:r>
              <a:rPr lang="de-DE" sz="3600" b="0" strike="noStrike" spc="-1">
                <a:solidFill>
                  <a:srgbClr val="000000"/>
                </a:solidFill>
                <a:latin typeface="Calibri"/>
                <a:ea typeface="Calibri"/>
              </a:rPr>
              <a:t> 89 Germany, 5 Austria, 3 Switzerland, 1 South Tyrol,</a:t>
            </a:r>
            <a:br/>
            <a:r>
              <a:rPr lang="de-DE" sz="3600" b="0" strike="noStrike" spc="-1">
                <a:solidFill>
                  <a:srgbClr val="000000"/>
                </a:solidFill>
                <a:latin typeface="Calibri"/>
                <a:ea typeface="Calibri"/>
              </a:rPr>
              <a:t> 1 Luxembourg / virtual meetings: 21</a:t>
            </a:r>
            <a:endParaRPr lang="de-DE" sz="3600" b="0" strike="noStrike" spc="-1">
              <a:latin typeface="Calibri"/>
            </a:endParaRPr>
          </a:p>
        </p:txBody>
      </p:sp>
      <p:sp>
        <p:nvSpPr>
          <p:cNvPr id="202" name="CustomShape 2"/>
          <p:cNvSpPr/>
          <p:nvPr/>
        </p:nvSpPr>
        <p:spPr>
          <a:xfrm>
            <a:off x="838080" y="1825560"/>
            <a:ext cx="10514520" cy="435024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tIns="45000" rIns="45720" bIns="45000">
            <a:noAutofit/>
          </a:bodyPr>
          <a:lstStyle/>
          <a:p>
            <a:pPr marL="228600" indent="-227520">
              <a:lnSpc>
                <a:spcPct val="90000"/>
              </a:lnSpc>
              <a:spcBef>
                <a:spcPts val="1001"/>
              </a:spcBef>
              <a:buClr>
                <a:srgbClr val="0563C1"/>
              </a:buClr>
              <a:buFont typeface="Arial"/>
              <a:buChar char="•"/>
            </a:pPr>
            <a:r>
              <a:rPr lang="de-DE" sz="2800" b="0" u="sng" strike="noStrike" spc="-1">
                <a:solidFill>
                  <a:srgbClr val="0000FF"/>
                </a:solidFill>
                <a:uFillTx/>
                <a:latin typeface="Calibri"/>
                <a:ea typeface="Calibri"/>
                <a:hlinkClick r:id="rId2"/>
              </a:rPr>
              <a:t>https://www.coda-deutschland.de/meetings.html?view=map </a:t>
            </a:r>
            <a:endParaRPr lang="de-DE" sz="2800" b="0" strike="noStrike" spc="-1">
              <a:latin typeface="Calibri"/>
            </a:endParaRPr>
          </a:p>
        </p:txBody>
      </p:sp>
      <p:pic>
        <p:nvPicPr>
          <p:cNvPr id="203" name="Grafik 4_0" descr="Grafik 4"/>
          <p:cNvPicPr/>
          <p:nvPr/>
        </p:nvPicPr>
        <p:blipFill>
          <a:blip r:embed="rId3"/>
          <a:stretch/>
        </p:blipFill>
        <p:spPr>
          <a:xfrm>
            <a:off x="3782160" y="2579760"/>
            <a:ext cx="3751920" cy="3447000"/>
          </a:xfrm>
          <a:prstGeom prst="rect">
            <a:avLst/>
          </a:prstGeom>
          <a:ln w="12600"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CustomShape 1"/>
          <p:cNvSpPr/>
          <p:nvPr/>
        </p:nvSpPr>
        <p:spPr>
          <a:xfrm>
            <a:off x="838080" y="517585"/>
            <a:ext cx="10514520" cy="5658215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tIns="45000" rIns="45720" bIns="45000">
            <a:no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de-DE" sz="2800" b="0" strike="noStrike" spc="-1" dirty="0"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de-DE" sz="28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2 years of the Corona pandemic have left clear traces:</a:t>
            </a:r>
            <a:endParaRPr lang="de-DE" sz="2800" b="0" strike="noStrike" spc="-1" dirty="0">
              <a:latin typeface="Calibri"/>
            </a:endParaRPr>
          </a:p>
          <a:p>
            <a:pPr marL="228600" indent="-2275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de-DE" sz="28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Of 110 German-speaking presence groups still → 99 </a:t>
            </a:r>
            <a:endParaRPr lang="de-DE" sz="2800" b="0" strike="noStrike" spc="-1" dirty="0"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de-DE" sz="24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(100 → 89 D, 7→ 5 Austria, 1→ 1 Italy, 3 → 1 Switzerland, and 1→ 1 Luxembourg).</a:t>
            </a:r>
            <a:endParaRPr lang="de-DE" sz="2400" b="0" strike="noStrike" spc="-1" dirty="0">
              <a:latin typeface="Calibri"/>
            </a:endParaRPr>
          </a:p>
          <a:p>
            <a:pPr marL="228600" indent="-2275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de-DE" sz="24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20 → 21 online meetings</a:t>
            </a:r>
            <a:endParaRPr lang="de-DE" sz="2400" b="0" strike="noStrike" spc="-1" dirty="0"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de-DE" sz="28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Strong impact on service readiness.</a:t>
            </a:r>
            <a:endParaRPr lang="de-DE" sz="2800" b="0" strike="noStrike" spc="-1" dirty="0">
              <a:latin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CustomShape 1"/>
          <p:cNvSpPr/>
          <p:nvPr/>
        </p:nvSpPr>
        <p:spPr>
          <a:xfrm>
            <a:off x="838080" y="365040"/>
            <a:ext cx="10514520" cy="132444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tIns="45000" rIns="45720" bIns="45000" anchor="ctr">
            <a:noAutofit/>
          </a:bodyPr>
          <a:lstStyle/>
          <a:p>
            <a:pPr>
              <a:lnSpc>
                <a:spcPct val="90000"/>
              </a:lnSpc>
              <a:tabLst>
                <a:tab pos="0" algn="l"/>
              </a:tabLst>
            </a:pPr>
            <a:r>
              <a:rPr lang="de-DE" sz="2800" b="0" u="sng" strike="noStrike" spc="-1">
                <a:solidFill>
                  <a:srgbClr val="0000FF"/>
                </a:solidFill>
                <a:uFillTx/>
                <a:latin typeface="Calibri"/>
                <a:ea typeface="Calibri"/>
                <a:hlinkClick r:id="rId2"/>
              </a:rPr>
              <a:t>https://www.coda-deutschland.de/fuer-mitglieder/coda-struktur.html </a:t>
            </a:r>
            <a:endParaRPr lang="de-DE" sz="2800" b="0" strike="noStrike" spc="-1">
              <a:latin typeface="Calibri"/>
            </a:endParaRPr>
          </a:p>
        </p:txBody>
      </p:sp>
      <p:pic>
        <p:nvPicPr>
          <p:cNvPr id="206" name="Inhaltsplatzhalter 4" descr="Inhaltsplatzhalter 4"/>
          <p:cNvPicPr/>
          <p:nvPr/>
        </p:nvPicPr>
        <p:blipFill>
          <a:blip r:embed="rId3"/>
          <a:stretch/>
        </p:blipFill>
        <p:spPr>
          <a:xfrm>
            <a:off x="2239560" y="1302120"/>
            <a:ext cx="7415280" cy="5189760"/>
          </a:xfrm>
          <a:prstGeom prst="rect">
            <a:avLst/>
          </a:prstGeom>
          <a:ln w="12600">
            <a:noFill/>
          </a:ln>
        </p:spPr>
      </p:pic>
      <p:sp>
        <p:nvSpPr>
          <p:cNvPr id="207" name="CustomShape 2"/>
          <p:cNvSpPr/>
          <p:nvPr/>
        </p:nvSpPr>
        <p:spPr>
          <a:xfrm rot="5400000">
            <a:off x="10032480" y="2563200"/>
            <a:ext cx="711360" cy="15267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16563"/>
                </a:moveTo>
                <a:lnTo>
                  <a:pt x="5400" y="16563"/>
                </a:lnTo>
                <a:lnTo>
                  <a:pt x="5400" y="0"/>
                </a:lnTo>
                <a:lnTo>
                  <a:pt x="16200" y="0"/>
                </a:lnTo>
                <a:lnTo>
                  <a:pt x="16200" y="16563"/>
                </a:lnTo>
                <a:lnTo>
                  <a:pt x="21600" y="16563"/>
                </a:lnTo>
                <a:lnTo>
                  <a:pt x="10800" y="21600"/>
                </a:lnTo>
                <a:close/>
              </a:path>
            </a:pathLst>
          </a:custGeom>
          <a:solidFill>
            <a:srgbClr val="FF0000"/>
          </a:solidFill>
          <a:ln w="12600">
            <a:solidFill>
              <a:srgbClr val="32538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de-DE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CustomShape 1"/>
          <p:cNvSpPr/>
          <p:nvPr/>
        </p:nvSpPr>
        <p:spPr>
          <a:xfrm>
            <a:off x="838080" y="365040"/>
            <a:ext cx="10514520" cy="132444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tIns="45000" rIns="45720" bIns="45000" anchor="ctr">
            <a:noAutofit/>
          </a:bodyPr>
          <a:lstStyle/>
          <a:p>
            <a:pPr algn="ctr">
              <a:lnSpc>
                <a:spcPct val="90000"/>
              </a:lnSpc>
              <a:tabLst>
                <a:tab pos="0" algn="l"/>
              </a:tabLst>
            </a:pPr>
            <a:r>
              <a:rPr lang="de-DE" sz="4400" b="0" strike="noStrike" spc="-1">
                <a:solidFill>
                  <a:srgbClr val="000000"/>
                </a:solidFill>
                <a:latin typeface="Calibri"/>
                <a:ea typeface="Calibri"/>
              </a:rPr>
              <a:t>Current </a:t>
            </a:r>
            <a:endParaRPr lang="de-DE" sz="4400" b="0" strike="noStrike" spc="-1">
              <a:latin typeface="Calibri"/>
            </a:endParaRPr>
          </a:p>
        </p:txBody>
      </p:sp>
      <p:sp>
        <p:nvSpPr>
          <p:cNvPr id="209" name="CustomShape 2"/>
          <p:cNvSpPr/>
          <p:nvPr/>
        </p:nvSpPr>
        <p:spPr>
          <a:xfrm>
            <a:off x="838080" y="1475117"/>
            <a:ext cx="10514520" cy="4700683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tIns="45000" rIns="45720" bIns="45000">
            <a:normAutofit/>
          </a:bodyPr>
          <a:lstStyle/>
          <a:p>
            <a:pPr marL="226440" indent="-225360">
              <a:lnSpc>
                <a:spcPct val="200000"/>
              </a:lnSpc>
              <a:spcBef>
                <a:spcPts val="901"/>
              </a:spcBef>
              <a:buClr>
                <a:srgbClr val="000000"/>
              </a:buClr>
              <a:buFont typeface="Arial"/>
              <a:buChar char="•"/>
            </a:pPr>
            <a:r>
              <a:rPr lang="de-DE" sz="277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21 group closures in the last 3 years / </a:t>
            </a:r>
            <a:endParaRPr lang="de-DE" sz="2770" b="0" strike="noStrike" spc="-1" dirty="0">
              <a:latin typeface="Calibri"/>
            </a:endParaRPr>
          </a:p>
          <a:p>
            <a:pPr marL="226440" indent="-225360">
              <a:lnSpc>
                <a:spcPct val="81000"/>
              </a:lnSpc>
              <a:spcBef>
                <a:spcPts val="901"/>
              </a:spcBef>
              <a:buClr>
                <a:srgbClr val="000000"/>
              </a:buClr>
              <a:buFont typeface="Arial"/>
              <a:buChar char="•"/>
            </a:pPr>
            <a:r>
              <a:rPr lang="de-DE" sz="277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First Germany meeting Nov 2023 after 4 years</a:t>
            </a:r>
            <a:endParaRPr lang="de-DE" sz="2770" b="0" strike="noStrike" spc="-1" dirty="0">
              <a:latin typeface="Calibri"/>
            </a:endParaRPr>
          </a:p>
          <a:p>
            <a:pPr marL="226440" indent="-225360">
              <a:lnSpc>
                <a:spcPct val="81000"/>
              </a:lnSpc>
              <a:spcBef>
                <a:spcPts val="901"/>
              </a:spcBef>
              <a:buClr>
                <a:srgbClr val="000000"/>
              </a:buClr>
              <a:buFont typeface="Arial"/>
              <a:buChar char="•"/>
            </a:pPr>
            <a:r>
              <a:rPr lang="de-DE" sz="277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A virtual GSV meeting in Oct 2022</a:t>
            </a:r>
            <a:endParaRPr lang="de-DE" sz="2770" b="0" strike="noStrike" spc="-1" dirty="0">
              <a:latin typeface="Calibri"/>
            </a:endParaRPr>
          </a:p>
          <a:p>
            <a:pPr marL="226440" indent="-225360">
              <a:lnSpc>
                <a:spcPct val="81000"/>
              </a:lnSpc>
              <a:spcBef>
                <a:spcPts val="901"/>
              </a:spcBef>
              <a:buClr>
                <a:srgbClr val="000000"/>
              </a:buClr>
              <a:buFont typeface="Arial"/>
              <a:buChar char="•"/>
            </a:pPr>
            <a:r>
              <a:rPr lang="de-DE" sz="277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z. Currently still understaffed at GDA (9 of 18) </a:t>
            </a:r>
            <a:r>
              <a:rPr lang="de-DE" sz="277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https://cloud.coda-deutschland.de/s/Ss9Jwz9rS8KTrQb </a:t>
            </a:r>
            <a:endParaRPr lang="de-DE" sz="2770" b="0" strike="noStrike" spc="-1" dirty="0">
              <a:latin typeface="Calibri"/>
            </a:endParaRPr>
          </a:p>
          <a:p>
            <a:pPr marL="226440" indent="-225360">
              <a:lnSpc>
                <a:spcPct val="81000"/>
              </a:lnSpc>
              <a:spcBef>
                <a:spcPts val="901"/>
              </a:spcBef>
              <a:buClr>
                <a:srgbClr val="000000"/>
              </a:buClr>
              <a:buFont typeface="Arial"/>
              <a:buChar char="•"/>
            </a:pPr>
            <a:r>
              <a:rPr lang="de-DE" sz="277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It will be seen at the GSV meeting in Nov 2023 whether services will be occupied</a:t>
            </a:r>
            <a:endParaRPr lang="de-DE" sz="2770" b="0" strike="noStrike" spc="-1" dirty="0">
              <a:latin typeface="Calibri"/>
            </a:endParaRPr>
          </a:p>
          <a:p>
            <a:pPr marL="226440" indent="-225360">
              <a:lnSpc>
                <a:spcPct val="81000"/>
              </a:lnSpc>
              <a:spcBef>
                <a:spcPts val="901"/>
              </a:spcBef>
              <a:buClr>
                <a:srgbClr val="000000"/>
              </a:buClr>
              <a:buFont typeface="Arial"/>
              <a:buChar char="•"/>
            </a:pPr>
            <a:r>
              <a:rPr lang="de-DE" sz="277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19 German life stories published for the first time Nov. 23</a:t>
            </a:r>
            <a:endParaRPr lang="de-DE" sz="2770" b="0" strike="noStrike" spc="-1" dirty="0">
              <a:latin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CustomShape 1"/>
          <p:cNvSpPr/>
          <p:nvPr/>
        </p:nvSpPr>
        <p:spPr>
          <a:xfrm>
            <a:off x="1523880" y="1122480"/>
            <a:ext cx="9142920" cy="97056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tIns="45000" rIns="45720" bIns="45000" anchor="b">
            <a:noAutofit/>
          </a:bodyPr>
          <a:lstStyle/>
          <a:p>
            <a:pPr algn="ctr">
              <a:lnSpc>
                <a:spcPct val="90000"/>
              </a:lnSpc>
              <a:tabLst>
                <a:tab pos="0" algn="l"/>
              </a:tabLst>
            </a:pPr>
            <a:r>
              <a:rPr lang="de-DE" sz="5400" b="0" strike="noStrike" spc="-1">
                <a:solidFill>
                  <a:srgbClr val="888888"/>
                </a:solidFill>
                <a:latin typeface="Calibri"/>
                <a:ea typeface="Calibri"/>
              </a:rPr>
              <a:t>These were our wishes from 2022 for 2023</a:t>
            </a:r>
            <a:endParaRPr lang="de-DE" sz="5400" b="0" strike="noStrike" spc="-1">
              <a:latin typeface="Calibri"/>
            </a:endParaRPr>
          </a:p>
        </p:txBody>
      </p:sp>
      <p:sp>
        <p:nvSpPr>
          <p:cNvPr id="213" name="CustomShape 2"/>
          <p:cNvSpPr/>
          <p:nvPr/>
        </p:nvSpPr>
        <p:spPr>
          <a:xfrm>
            <a:off x="1523880" y="2385360"/>
            <a:ext cx="9142920" cy="334908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tIns="45000" rIns="45720" bIns="45000"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de-DE" sz="3600" b="0" strike="noStrike" spc="-1">
                <a:solidFill>
                  <a:srgbClr val="000000"/>
                </a:solidFill>
                <a:latin typeface="Calibri"/>
                <a:ea typeface="Calibri"/>
              </a:rPr>
              <a:t>- Fully staffed in the GDA </a:t>
            </a:r>
            <a:endParaRPr lang="de-DE" sz="3600" b="0" strike="noStrike" spc="-1"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de-DE" sz="3600" b="0" strike="noStrike" spc="-1">
                <a:solidFill>
                  <a:srgbClr val="000000"/>
                </a:solidFill>
                <a:latin typeface="Calibri"/>
                <a:ea typeface="Calibri"/>
              </a:rPr>
              <a:t>- Germany meeting </a:t>
            </a:r>
            <a:endParaRPr lang="de-DE" sz="3600" b="0" strike="noStrike" spc="-1">
              <a:latin typeface="Calibri"/>
            </a:endParaRPr>
          </a:p>
          <a:p>
            <a:pPr marL="343080" indent="-3420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-"/>
              <a:tabLst>
                <a:tab pos="0" algn="l"/>
              </a:tabLst>
            </a:pPr>
            <a:r>
              <a:rPr lang="de-DE" sz="3600" b="0" strike="noStrike" spc="-1">
                <a:solidFill>
                  <a:srgbClr val="000000"/>
                </a:solidFill>
                <a:latin typeface="Calibri"/>
                <a:ea typeface="Calibri"/>
              </a:rPr>
              <a:t>Presence GSV Assembly </a:t>
            </a:r>
            <a:endParaRPr lang="de-DE" sz="3600" b="0" strike="noStrike" spc="-1">
              <a:latin typeface="Calibri"/>
            </a:endParaRPr>
          </a:p>
          <a:p>
            <a:pPr marL="343080" indent="-3420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-"/>
              <a:tabLst>
                <a:tab pos="0" algn="l"/>
              </a:tabLst>
            </a:pPr>
            <a:r>
              <a:rPr lang="de-DE" sz="3600" b="0" strike="noStrike" spc="-1">
                <a:solidFill>
                  <a:srgbClr val="000000"/>
                </a:solidFill>
                <a:latin typeface="Calibri"/>
                <a:ea typeface="Calibri"/>
              </a:rPr>
              <a:t>Attendance at the CSC in USA by the 1. board CoDA -Germany </a:t>
            </a:r>
            <a:endParaRPr lang="de-DE" sz="3600" b="0" strike="noStrike" spc="-1">
              <a:latin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CustomShape 1"/>
          <p:cNvSpPr/>
          <p:nvPr/>
        </p:nvSpPr>
        <p:spPr>
          <a:xfrm>
            <a:off x="563040" y="1232640"/>
            <a:ext cx="10245960" cy="92628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tIns="45000" rIns="45720" bIns="45000" anchor="b">
            <a:noAutofit/>
          </a:bodyPr>
          <a:lstStyle/>
          <a:p>
            <a:pPr algn="ctr">
              <a:lnSpc>
                <a:spcPct val="90000"/>
              </a:lnSpc>
              <a:tabLst>
                <a:tab pos="0" algn="l"/>
              </a:tabLst>
            </a:pPr>
            <a:r>
              <a:rPr lang="de-DE" sz="44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Adhering to the </a:t>
            </a:r>
            <a:r>
              <a:rPr lang="de-DE" sz="4400" b="0" strike="noStrike" spc="-1">
                <a:solidFill>
                  <a:srgbClr val="000000"/>
                </a:solidFill>
                <a:latin typeface="Calibri"/>
                <a:ea typeface="Calibri"/>
              </a:rPr>
              <a:t>12 service concepts </a:t>
            </a:r>
            <a:r>
              <a:rPr lang="de-DE" sz="44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with just a few people in GDA</a:t>
            </a:r>
            <a:endParaRPr lang="de-DE" sz="4400" b="0" strike="noStrike" spc="-1" dirty="0">
              <a:latin typeface="Calibri"/>
            </a:endParaRPr>
          </a:p>
        </p:txBody>
      </p:sp>
      <p:sp>
        <p:nvSpPr>
          <p:cNvPr id="211" name="CustomShape 2"/>
          <p:cNvSpPr/>
          <p:nvPr/>
        </p:nvSpPr>
        <p:spPr>
          <a:xfrm>
            <a:off x="1072501" y="2372265"/>
            <a:ext cx="10514520" cy="3937469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tIns="45000" rIns="45720" bIns="45000"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de-DE" sz="24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- What do the A friends need? → GSV exchange</a:t>
            </a: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de-DE" sz="24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- Finding new ways / spreading the message / audio? </a:t>
            </a:r>
            <a:r>
              <a:rPr lang="de-DE" sz="2400" b="0" strike="noStrike" spc="-1" dirty="0">
                <a:solidFill>
                  <a:srgbClr val="000000"/>
                </a:solidFill>
                <a:latin typeface="Calibri"/>
              </a:rPr>
              <a:t>/ </a:t>
            </a:r>
            <a:r>
              <a:rPr lang="de-DE" sz="2400" b="0" strike="noStrike" spc="-1" dirty="0" err="1">
                <a:solidFill>
                  <a:srgbClr val="000000"/>
                </a:solidFill>
                <a:latin typeface="Calibri"/>
              </a:rPr>
              <a:t>social </a:t>
            </a:r>
            <a:r>
              <a:rPr lang="de-DE" sz="2400" b="0" strike="noStrike" spc="-1" dirty="0">
                <a:solidFill>
                  <a:srgbClr val="000000"/>
                </a:solidFill>
                <a:latin typeface="Calibri"/>
              </a:rPr>
              <a:t>media ...</a:t>
            </a:r>
            <a:endParaRPr lang="de-DE" sz="2400" b="0" strike="noStrike" spc="-1" dirty="0"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de-DE" sz="24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- Keep </a:t>
            </a:r>
            <a:r>
              <a:rPr lang="de-DE" sz="24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it </a:t>
            </a:r>
            <a:r>
              <a:rPr lang="de-DE" sz="24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simple! ... new homepage, new merchandise management system</a:t>
            </a:r>
            <a:endParaRPr lang="de-DE" sz="2400" b="0" strike="noStrike" spc="-1" dirty="0"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de-DE" sz="24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- Literature in Germany tripled / Turning point / Quality </a:t>
            </a:r>
            <a:endParaRPr lang="de-DE" sz="2400" b="0" strike="noStrike" spc="-1" dirty="0"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de-DE" sz="24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- Maintenance of the literature</a:t>
            </a: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de-DE" sz="2400" spc="-1" dirty="0">
                <a:solidFill>
                  <a:srgbClr val="000000"/>
                </a:solidFill>
                <a:latin typeface="Calibri"/>
              </a:rPr>
              <a:t>- Simplification of important tasks (digital tools, NC, accounting, website, ...)</a:t>
            </a: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de-DE" sz="2400" b="0" strike="noStrike" spc="-1" dirty="0">
                <a:solidFill>
                  <a:srgbClr val="000000"/>
                </a:solidFill>
                <a:latin typeface="Calibri"/>
                <a:sym typeface="Wingdings" panose="05000000000000000000" pitchFamily="2" charset="2"/>
              </a:rPr>
              <a:t> </a:t>
            </a:r>
            <a:r>
              <a:rPr lang="de-DE" sz="24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Exchange of experience with other countries desired</a:t>
            </a:r>
            <a:endParaRPr lang="de-DE" sz="2400" b="0" strike="noStrike" spc="-1" dirty="0">
              <a:latin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CustomShape 1"/>
          <p:cNvSpPr/>
          <p:nvPr/>
        </p:nvSpPr>
        <p:spPr>
          <a:xfrm>
            <a:off x="944280" y="2103480"/>
            <a:ext cx="10514520" cy="291816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tIns="45000" rIns="45720" bIns="45000" anchor="ctr">
            <a:noAutofit/>
          </a:bodyPr>
          <a:lstStyle/>
          <a:p>
            <a:pPr algn="ctr">
              <a:lnSpc>
                <a:spcPct val="90000"/>
              </a:lnSpc>
              <a:tabLst>
                <a:tab pos="0" algn="l"/>
              </a:tabLst>
            </a:pPr>
            <a:r>
              <a:rPr lang="de-DE" sz="6600" b="0" strike="noStrike" spc="-1">
                <a:solidFill>
                  <a:srgbClr val="000000"/>
                </a:solidFill>
                <a:latin typeface="Calibri"/>
                <a:ea typeface="Calibri"/>
              </a:rPr>
              <a:t>END - thank you</a:t>
            </a:r>
            <a:br/>
            <a:r>
              <a:rPr lang="de-DE" sz="4000" b="0" strike="noStrike" spc="-1">
                <a:solidFill>
                  <a:srgbClr val="000000"/>
                </a:solidFill>
                <a:latin typeface="Calibri"/>
                <a:ea typeface="Calibri"/>
              </a:rPr>
              <a:t> https://www.coda-deutschland.de/ </a:t>
            </a:r>
            <a:endParaRPr lang="de-DE" sz="4000" b="0" strike="noStrike" spc="-1">
              <a:latin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/>
  <ap:TotalTime>0</ap:TotalTime>
  <ap:Words>329</ap:Words>
  <ap:Application>Microsoft Office PowerPoint</ap:Application>
  <ap:PresentationFormat>Breitbild</ap:PresentationFormat>
  <ap:Paragraphs>37</ap:Paragraphs>
  <ap:Slides>9</ap:Slides>
  <ap:Notes>0</ap:Notes>
  <ap:HiddenSlides>0</ap:HiddenSlides>
  <ap:MMClips>0</ap:MMClips>
  <ap:ScaleCrop>false</ap:ScaleCrop>
  <ap:HeadingPairs>
    <vt:vector baseType="variant" size="6">
      <vt:variant>
        <vt:lpstr>Verwendete Schriftarten</vt:lpstr>
      </vt:variant>
      <vt:variant>
        <vt:i4>4</vt:i4>
      </vt:variant>
      <vt:variant>
        <vt:lpstr>Design</vt:lpstr>
      </vt:variant>
      <vt:variant>
        <vt:i4>5</vt:i4>
      </vt:variant>
      <vt:variant>
        <vt:lpstr>Folientitel</vt:lpstr>
      </vt:variant>
      <vt:variant>
        <vt:i4>9</vt:i4>
      </vt:variant>
    </vt:vector>
  </ap:HeadingPairs>
  <ap:TitlesOfParts>
    <vt:vector baseType="lpstr" size="18">
      <vt:lpstr>Arial</vt:lpstr>
      <vt:lpstr>Calibri</vt:lpstr>
      <vt:lpstr>Symbol</vt:lpstr>
      <vt:lpstr>Wingdings</vt:lpstr>
      <vt:lpstr>Office Theme</vt:lpstr>
      <vt:lpstr>Office Theme</vt:lpstr>
      <vt:lpstr>Office Theme</vt:lpstr>
      <vt:lpstr>Office Theme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dc:title>   Germany  CoDA-Deutschland e.V.</dc:title>
  <dc:subject/>
  <dc:creator>V. N.</dc:creator>
  <dc:description/>
  <lastModifiedBy>V. N.</lastModifiedBy>
  <revision>19</revision>
  <dcterms:modified xsi:type="dcterms:W3CDTF">2023-07-25T02:26:47.0000000Z</dcterms:modified>
  <dc:language>de-DE</dc:language>
  <keywords>, docId:4B5C1B457077E721311E3EEEBFD15B83</keywords>
</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Breitbild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17</vt:i4>
  </property>
</Properties>
</file>