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4"/>
  </p:sldMasterIdLst>
  <p:sldIdLst>
    <p:sldId id="257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1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09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40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870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25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59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2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5D79201-0E62-8E42-CBB5-B45C5DCAD4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769" y="-1"/>
            <a:ext cx="4922044" cy="16406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40682"/>
            <a:ext cx="8596668" cy="9271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567794"/>
            <a:ext cx="8596668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383" y="7936"/>
            <a:ext cx="911939" cy="365125"/>
          </a:xfrm>
        </p:spPr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7750" y="6448567"/>
            <a:ext cx="683339" cy="365125"/>
          </a:xfrm>
        </p:spPr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4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6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8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5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28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8EBFB-B0A6-4EAC-A956-E15BE35F6115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62CF25-11FE-42B6-A27C-C7C9340F9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2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coda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75E4-DD82-A752-C8AF-EE193A69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Events Committee Members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84EAFA-94D0-6A45-5DBC-0E1862F4E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Chris H. (SoCal)</a:t>
            </a:r>
          </a:p>
          <a:p>
            <a:r>
              <a:rPr lang="en-US" dirty="0"/>
              <a:t>Vice Chair:  Cathy P. (WA)</a:t>
            </a:r>
          </a:p>
          <a:p>
            <a:r>
              <a:rPr lang="en-US" dirty="0"/>
              <a:t>Secretary:  Patsy C. (WA)</a:t>
            </a:r>
          </a:p>
          <a:p>
            <a:r>
              <a:rPr lang="en-US" dirty="0"/>
              <a:t>Members at Large</a:t>
            </a:r>
          </a:p>
          <a:p>
            <a:pPr lvl="1"/>
            <a:r>
              <a:rPr lang="en-US" dirty="0"/>
              <a:t>Brian P., IL</a:t>
            </a:r>
          </a:p>
          <a:p>
            <a:pPr lvl="1"/>
            <a:r>
              <a:rPr lang="en-US" dirty="0"/>
              <a:t>Carole T. – Ontario, Canada</a:t>
            </a:r>
          </a:p>
          <a:p>
            <a:pPr lvl="1"/>
            <a:r>
              <a:rPr lang="en-US" dirty="0"/>
              <a:t>Deedie H., TX</a:t>
            </a:r>
          </a:p>
          <a:p>
            <a:pPr lvl="1"/>
            <a:r>
              <a:rPr lang="en-US" dirty="0"/>
              <a:t>Holly H – Nevada</a:t>
            </a:r>
          </a:p>
          <a:p>
            <a:pPr lvl="1"/>
            <a:r>
              <a:rPr lang="en-US" dirty="0"/>
              <a:t>Kristina B., TX</a:t>
            </a:r>
          </a:p>
          <a:p>
            <a:pPr lvl="1"/>
            <a:r>
              <a:rPr lang="en-US" dirty="0"/>
              <a:t>Rebekah S., OR</a:t>
            </a:r>
          </a:p>
          <a:p>
            <a:pPr marL="0" indent="0">
              <a:buNone/>
            </a:pPr>
            <a:endParaRPr lang="en-US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B67C3C2-6E1D-4644-DCD8-C50C7539A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8150" y="35702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5BA7-47D6-2E2E-0918-5DFF96037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2023 CoDA Service Conference (CSC) and International CoDA Convention (ICC)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DCBA-B8CC-7341-3630-3ABE183A1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64619"/>
            <a:ext cx="8596668" cy="37839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CoDA Service Conference</a:t>
            </a:r>
          </a:p>
          <a:p>
            <a:pPr lvl="1"/>
            <a:r>
              <a:rPr lang="en-US" dirty="0"/>
              <a:t>Here we are!  Houston 2023!</a:t>
            </a:r>
          </a:p>
          <a:p>
            <a:pPr lvl="1"/>
            <a:r>
              <a:rPr lang="en-US" dirty="0"/>
              <a:t>Lots of learning relative to CSC and CoDA World Service </a:t>
            </a:r>
          </a:p>
          <a:p>
            <a:pPr lvl="1"/>
            <a:r>
              <a:rPr lang="en-US" dirty="0"/>
              <a:t>CSC focus is business, yet we added fun to compliment to work</a:t>
            </a:r>
          </a:p>
          <a:p>
            <a:pPr lvl="1"/>
            <a:r>
              <a:rPr lang="en-US" dirty="0"/>
              <a:t>Interpretation provided to include Trusted Servants from around the world</a:t>
            </a:r>
          </a:p>
          <a:p>
            <a:r>
              <a:rPr lang="en-US" dirty="0"/>
              <a:t>International CoDA Convention</a:t>
            </a:r>
          </a:p>
          <a:p>
            <a:pPr lvl="1"/>
            <a:r>
              <a:rPr lang="en-US" dirty="0"/>
              <a:t>Eighteen (18) Workshop Presenters, 6 set up for virtual attendees </a:t>
            </a:r>
          </a:p>
          <a:p>
            <a:pPr lvl="1"/>
            <a:r>
              <a:rPr lang="en-US" dirty="0"/>
              <a:t>Two (2) Speakers - Super excited to have our Keynote Speakers, Ken and Mary</a:t>
            </a:r>
          </a:p>
          <a:p>
            <a:pPr lvl="1"/>
            <a:r>
              <a:rPr lang="en-US" dirty="0"/>
              <a:t>Initial goal was 100 in-person attendees – which was surpassed!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4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697C-8544-AA34-F785-A05F577A2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40682"/>
            <a:ext cx="8596668" cy="1073943"/>
          </a:xfrm>
        </p:spPr>
        <p:txBody>
          <a:bodyPr>
            <a:normAutofit fontScale="90000"/>
          </a:bodyPr>
          <a:lstStyle/>
          <a:p>
            <a:r>
              <a:rPr lang="en-US" dirty="0"/>
              <a:t>2024 CoDA Service Conference and International CoDA Convention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4FF4-4B4F-03BB-6EB4-B426F8CEF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57475"/>
            <a:ext cx="8596668" cy="379109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/>
              <a:t>Will be held in Ottawa, Canada</a:t>
            </a:r>
          </a:p>
          <a:p>
            <a:r>
              <a:rPr lang="en-US" dirty="0"/>
              <a:t>Save the Date!!!!</a:t>
            </a:r>
          </a:p>
          <a:p>
            <a:pPr lvl="1"/>
            <a:r>
              <a:rPr lang="en-US" dirty="0"/>
              <a:t>CSC:   July 21, 2024 – July 25, 2024</a:t>
            </a:r>
          </a:p>
          <a:p>
            <a:pPr lvl="1"/>
            <a:r>
              <a:rPr lang="en-US" dirty="0"/>
              <a:t>ICC:   July 26, 2024 – July 28, 2024</a:t>
            </a:r>
          </a:p>
          <a:p>
            <a:r>
              <a:rPr lang="en-US" dirty="0"/>
              <a:t>Grateful to partner with the Host City for 2024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5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7376-9B81-46A5-1681-BA002A7B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– 2024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CB26-3B01-5039-C651-30A4A15C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7793"/>
            <a:ext cx="85966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Continue planning  2024 CSC / ICC </a:t>
            </a:r>
          </a:p>
          <a:p>
            <a:pPr marL="0" indent="0">
              <a:buNone/>
            </a:pPr>
            <a:r>
              <a:rPr lang="en-US" sz="1800" i="0" dirty="0">
                <a:effectLst/>
                <a:latin typeface="Arial" panose="020B0604020202020204" pitchFamily="34" charset="0"/>
              </a:rPr>
              <a:t>Finalize AV needs. Continue the preparation for CSC/ICC. Including meal selections, finding speakers &amp; workshop presenters, etc.</a:t>
            </a:r>
            <a:endParaRPr lang="en-US" dirty="0"/>
          </a:p>
          <a:p>
            <a:r>
              <a:rPr lang="en-US" dirty="0"/>
              <a:t>Have our Face-to-face meeting October 2023</a:t>
            </a:r>
          </a:p>
          <a:p>
            <a:pPr marL="0" indent="0">
              <a:buNone/>
            </a:pPr>
            <a:r>
              <a:rPr lang="en-US" sz="1800" i="0" dirty="0">
                <a:effectLst/>
                <a:latin typeface="Arial" panose="020B0604020202020204" pitchFamily="34" charset="0"/>
              </a:rPr>
              <a:t>To discuss what we have learned, what went right, and what needs improvement. Look at the surveys taken and apply changes if necessary.</a:t>
            </a:r>
          </a:p>
          <a:p>
            <a:r>
              <a:rPr lang="en-US" sz="1800" i="0" dirty="0">
                <a:effectLst/>
                <a:latin typeface="Arial" panose="020B0604020202020204" pitchFamily="34" charset="0"/>
              </a:rPr>
              <a:t>Divide work of CEC more evenly to our members.</a:t>
            </a:r>
          </a:p>
          <a:p>
            <a:pPr marL="0" indent="0">
              <a:buNone/>
            </a:pPr>
            <a:r>
              <a:rPr lang="en-US" sz="1800" i="0" dirty="0">
                <a:effectLst/>
                <a:latin typeface="Arial" panose="020B0604020202020204" pitchFamily="34" charset="0"/>
              </a:rPr>
              <a:t>Teach more members how to operate Eventbrite. Utilize everyone’s talents in all areas, including communication and creativity.</a:t>
            </a:r>
          </a:p>
          <a:p>
            <a:r>
              <a:rPr lang="en-US" sz="1800" i="0" dirty="0">
                <a:effectLst/>
                <a:latin typeface="Arial" panose="020B0604020202020204" pitchFamily="34" charset="0"/>
              </a:rPr>
              <a:t>Proceed with the planning of 2025 CSC/ICC</a:t>
            </a:r>
          </a:p>
          <a:p>
            <a:pPr marL="0" indent="0">
              <a:buNone/>
            </a:pPr>
            <a:r>
              <a:rPr lang="en-US" sz="1800" i="0" dirty="0">
                <a:effectLst/>
                <a:latin typeface="Arial" panose="020B0604020202020204" pitchFamily="34" charset="0"/>
              </a:rPr>
              <a:t>Finalize hotel, negotiate contracts, surmise next 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40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7376-9B81-46A5-1681-BA002A7BA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2025 Planning Underway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CB26-3B01-5039-C651-30A4A15C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67793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Looking for Intergroups or Voting Entity for 2025 and 2026 CSC / ICC</a:t>
            </a:r>
          </a:p>
          <a:p>
            <a:pPr marL="0" marR="0" indent="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  <a:buNone/>
            </a:pPr>
            <a:endParaRPr lang="en-US" kern="1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Some of the Host City responsibilities:</a:t>
            </a: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endParaRPr lang="en-US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1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Partner with </a:t>
            </a:r>
            <a:r>
              <a:rPr lang="en-US" sz="1600" kern="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Events Committee </a:t>
            </a: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16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Host Hospitality Suite</a:t>
            </a: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1600" kern="1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Attract Trusted Service Volunteers </a:t>
            </a: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160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Promot</a:t>
            </a:r>
            <a:r>
              <a:rPr lang="en-US" sz="16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 in local meetings </a:t>
            </a:r>
          </a:p>
          <a:p>
            <a:pPr marL="800100" lvl="2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endParaRPr lang="en-US" sz="1600" kern="1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-6350">
              <a:lnSpc>
                <a:spcPct val="105000"/>
              </a:lnSpc>
              <a:spcBef>
                <a:spcPts val="0"/>
              </a:spcBef>
              <a:spcAft>
                <a:spcPts val="15"/>
              </a:spcAft>
            </a:pPr>
            <a:r>
              <a:rPr lang="en-US" sz="20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For additional information, email </a:t>
            </a:r>
            <a:r>
              <a:rPr lang="en-US" sz="20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Events@coda.org</a:t>
            </a:r>
            <a:r>
              <a:rPr lang="en-US" sz="2000" kern="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for an application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218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012EBB798D8F49836D17479D0B33D8" ma:contentTypeVersion="15" ma:contentTypeDescription="Create a new document." ma:contentTypeScope="" ma:versionID="6a8d67f26acd6072ad9f0c33f790276c">
  <xsd:schema xmlns:xsd="http://www.w3.org/2001/XMLSchema" xmlns:xs="http://www.w3.org/2001/XMLSchema" xmlns:p="http://schemas.microsoft.com/office/2006/metadata/properties" xmlns:ns3="d093d293-4a19-4f6f-b62f-846204536e7d" xmlns:ns4="5264c1aa-c350-49df-b934-3e8c7a584340" targetNamespace="http://schemas.microsoft.com/office/2006/metadata/properties" ma:root="true" ma:fieldsID="dda12f478cd94080606077ad66cd155b" ns3:_="" ns4:_="">
    <xsd:import namespace="d093d293-4a19-4f6f-b62f-846204536e7d"/>
    <xsd:import namespace="5264c1aa-c350-49df-b934-3e8c7a58434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3d293-4a19-4f6f-b62f-846204536e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64c1aa-c350-49df-b934-3e8c7a5843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264c1aa-c350-49df-b934-3e8c7a584340" xsi:nil="true"/>
  </documentManagement>
</p:properties>
</file>

<file path=customXml/itemProps1.xml><?xml version="1.0" encoding="utf-8"?>
<ds:datastoreItem xmlns:ds="http://schemas.openxmlformats.org/officeDocument/2006/customXml" ds:itemID="{A62791D5-45FD-4038-ADCF-7BE29D1F7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93d293-4a19-4f6f-b62f-846204536e7d"/>
    <ds:schemaRef ds:uri="5264c1aa-c350-49df-b934-3e8c7a5843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80EF4C-3693-4508-BC37-A20EF884B4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F432EA-9EC0-49C7-940F-2E21EB34A169}">
  <ds:schemaRefs>
    <ds:schemaRef ds:uri="http://purl.org/dc/dcmitype/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d093d293-4a19-4f6f-b62f-846204536e7d"/>
    <ds:schemaRef ds:uri="http://schemas.microsoft.com/office/2006/documentManagement/types"/>
    <ds:schemaRef ds:uri="5264c1aa-c350-49df-b934-3e8c7a584340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382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2023 Events Committee Members</vt:lpstr>
      <vt:lpstr>2023 CoDA Service Conference (CSC) and International CoDA Convention (ICC)</vt:lpstr>
      <vt:lpstr>2024 CoDA Service Conference and International CoDA Convention   </vt:lpstr>
      <vt:lpstr>2023 – 2024 Goals</vt:lpstr>
      <vt:lpstr>2025 Planning Underway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Events Committee Members</dc:title>
  <dc:creator>Kevin M</dc:creator>
  <cp:lastModifiedBy>EventsChair@coda.org</cp:lastModifiedBy>
  <cp:revision>26</cp:revision>
  <dcterms:created xsi:type="dcterms:W3CDTF">2022-07-23T18:40:27Z</dcterms:created>
  <dcterms:modified xsi:type="dcterms:W3CDTF">2023-06-17T01:16:15Z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0x010100AE012EBB798D8F49836D17479D0B33D8</vt:lpwstr>
  </property>
</Properties>
</file>