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09_174AB4E1.xml" ContentType="application/vnd.ms-powerpoint.comments+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72" r:id="rId5"/>
    <p:sldId id="286" r:id="rId6"/>
    <p:sldId id="270" r:id="rId7"/>
    <p:sldId id="291" r:id="rId8"/>
    <p:sldId id="262" r:id="rId9"/>
    <p:sldId id="263" r:id="rId10"/>
    <p:sldId id="266" r:id="rId11"/>
    <p:sldId id="264" r:id="rId12"/>
    <p:sldId id="281" r:id="rId13"/>
    <p:sldId id="278" r:id="rId14"/>
    <p:sldId id="265" r:id="rId15"/>
    <p:sldId id="280" r:id="rId16"/>
    <p:sldId id="28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E53A06F-4302-E8EF-3AEB-0584E1AD2D4A}" name="Guest User" initials="GU" userId="S::urn:spo:anon#0cd44b89b3b795e5165d5069e042f886db48bc97a151877dc7f59095217e605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15B1F6-47DB-4151-967E-2ADDD7857F07}" v="704" dt="2023-06-15T22:05:20.3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3" autoAdjust="0"/>
    <p:restoredTop sz="94660"/>
  </p:normalViewPr>
  <p:slideViewPr>
    <p:cSldViewPr snapToGrid="0">
      <p:cViewPr varScale="1">
        <p:scale>
          <a:sx n="75" d="100"/>
          <a:sy n="75" d="100"/>
        </p:scale>
        <p:origin x="84"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39d02b6428f6f65e40bac1bfa1ceda960085f0d8c93584c9732c2bddc545a463::" providerId="AD" clId="Web-{A485F758-8733-876A-F164-545CEC6EC715}"/>
    <pc:docChg chg="modSld">
      <pc:chgData name="Guest User" userId="S::urn:spo:anon#39d02b6428f6f65e40bac1bfa1ceda960085f0d8c93584c9732c2bddc545a463::" providerId="AD" clId="Web-{A485F758-8733-876A-F164-545CEC6EC715}" dt="2023-06-14T01:15:00.169" v="43" actId="20577"/>
      <pc:docMkLst>
        <pc:docMk/>
      </pc:docMkLst>
      <pc:sldChg chg="modSp">
        <pc:chgData name="Guest User" userId="S::urn:spo:anon#39d02b6428f6f65e40bac1bfa1ceda960085f0d8c93584c9732c2bddc545a463::" providerId="AD" clId="Web-{A485F758-8733-876A-F164-545CEC6EC715}" dt="2023-06-14T01:15:00.169" v="43" actId="20577"/>
        <pc:sldMkLst>
          <pc:docMk/>
          <pc:sldMk cId="2240666237" sldId="263"/>
        </pc:sldMkLst>
        <pc:spChg chg="mod">
          <ac:chgData name="Guest User" userId="S::urn:spo:anon#39d02b6428f6f65e40bac1bfa1ceda960085f0d8c93584c9732c2bddc545a463::" providerId="AD" clId="Web-{A485F758-8733-876A-F164-545CEC6EC715}" dt="2023-06-14T01:15:00.169" v="43" actId="20577"/>
          <ac:spMkLst>
            <pc:docMk/>
            <pc:sldMk cId="2240666237" sldId="263"/>
            <ac:spMk id="3" creationId="{00000000-0000-0000-0000-000000000000}"/>
          </ac:spMkLst>
        </pc:spChg>
      </pc:sldChg>
      <pc:sldChg chg="modSp">
        <pc:chgData name="Guest User" userId="S::urn:spo:anon#39d02b6428f6f65e40bac1bfa1ceda960085f0d8c93584c9732c2bddc545a463::" providerId="AD" clId="Web-{A485F758-8733-876A-F164-545CEC6EC715}" dt="2023-06-14T01:14:46.403" v="42" actId="20577"/>
        <pc:sldMkLst>
          <pc:docMk/>
          <pc:sldMk cId="509566077" sldId="266"/>
        </pc:sldMkLst>
        <pc:spChg chg="mod">
          <ac:chgData name="Guest User" userId="S::urn:spo:anon#39d02b6428f6f65e40bac1bfa1ceda960085f0d8c93584c9732c2bddc545a463::" providerId="AD" clId="Web-{A485F758-8733-876A-F164-545CEC6EC715}" dt="2023-06-14T01:14:46.403" v="42" actId="20577"/>
          <ac:spMkLst>
            <pc:docMk/>
            <pc:sldMk cId="509566077" sldId="266"/>
            <ac:spMk id="3" creationId="{00000000-0000-0000-0000-000000000000}"/>
          </ac:spMkLst>
        </pc:spChg>
      </pc:sldChg>
    </pc:docChg>
  </pc:docChgLst>
  <pc:docChgLst>
    <pc:chgData name="Guest User" userId="S::urn:spo:anon#0cd44b89b3b795e5165d5069e042f886db48bc97a151877dc7f59095217e605b::" providerId="AD" clId="Web-{0690CCBA-142F-43CB-B635-706A091435AC}"/>
    <pc:docChg chg="modSld">
      <pc:chgData name="Guest User" userId="S::urn:spo:anon#0cd44b89b3b795e5165d5069e042f886db48bc97a151877dc7f59095217e605b::" providerId="AD" clId="Web-{0690CCBA-142F-43CB-B635-706A091435AC}" dt="2023-06-21T14:45:07.815" v="4" actId="20577"/>
      <pc:docMkLst>
        <pc:docMk/>
      </pc:docMkLst>
      <pc:sldChg chg="modSp">
        <pc:chgData name="Guest User" userId="S::urn:spo:anon#0cd44b89b3b795e5165d5069e042f886db48bc97a151877dc7f59095217e605b::" providerId="AD" clId="Web-{0690CCBA-142F-43CB-B635-706A091435AC}" dt="2023-06-21T14:42:03.339" v="2" actId="20577"/>
        <pc:sldMkLst>
          <pc:docMk/>
          <pc:sldMk cId="55334190" sldId="262"/>
        </pc:sldMkLst>
        <pc:spChg chg="mod">
          <ac:chgData name="Guest User" userId="S::urn:spo:anon#0cd44b89b3b795e5165d5069e042f886db48bc97a151877dc7f59095217e605b::" providerId="AD" clId="Web-{0690CCBA-142F-43CB-B635-706A091435AC}" dt="2023-06-21T14:42:03.339" v="2" actId="20577"/>
          <ac:spMkLst>
            <pc:docMk/>
            <pc:sldMk cId="55334190" sldId="262"/>
            <ac:spMk id="3" creationId="{00000000-0000-0000-0000-000000000000}"/>
          </ac:spMkLst>
        </pc:spChg>
      </pc:sldChg>
      <pc:sldChg chg="modSp">
        <pc:chgData name="Guest User" userId="S::urn:spo:anon#0cd44b89b3b795e5165d5069e042f886db48bc97a151877dc7f59095217e605b::" providerId="AD" clId="Web-{0690CCBA-142F-43CB-B635-706A091435AC}" dt="2023-06-21T14:45:07.815" v="4" actId="20577"/>
        <pc:sldMkLst>
          <pc:docMk/>
          <pc:sldMk cId="1712703342" sldId="264"/>
        </pc:sldMkLst>
        <pc:spChg chg="mod">
          <ac:chgData name="Guest User" userId="S::urn:spo:anon#0cd44b89b3b795e5165d5069e042f886db48bc97a151877dc7f59095217e605b::" providerId="AD" clId="Web-{0690CCBA-142F-43CB-B635-706A091435AC}" dt="2023-06-21T14:45:07.815" v="4" actId="20577"/>
          <ac:spMkLst>
            <pc:docMk/>
            <pc:sldMk cId="1712703342" sldId="264"/>
            <ac:spMk id="4" creationId="{00000000-0000-0000-0000-000000000000}"/>
          </ac:spMkLst>
        </pc:spChg>
      </pc:sldChg>
    </pc:docChg>
  </pc:docChgLst>
  <pc:docChgLst>
    <pc:chgData name="Guest User" userId="S::urn:spo:anon#0cd44b89b3b795e5165d5069e042f886db48bc97a151877dc7f59095217e605b::" providerId="AD" clId="Web-{9245C5DE-35B8-52DC-2234-4AA79400A93B}"/>
    <pc:docChg chg="mod modSld">
      <pc:chgData name="Guest User" userId="S::urn:spo:anon#0cd44b89b3b795e5165d5069e042f886db48bc97a151877dc7f59095217e605b::" providerId="AD" clId="Web-{9245C5DE-35B8-52DC-2234-4AA79400A93B}" dt="2023-06-21T20:16:38.090" v="17"/>
      <pc:docMkLst>
        <pc:docMk/>
      </pc:docMkLst>
      <pc:sldChg chg="modSp">
        <pc:chgData name="Guest User" userId="S::urn:spo:anon#0cd44b89b3b795e5165d5069e042f886db48bc97a151877dc7f59095217e605b::" providerId="AD" clId="Web-{9245C5DE-35B8-52DC-2234-4AA79400A93B}" dt="2023-06-21T20:15:20.739" v="15" actId="20577"/>
        <pc:sldMkLst>
          <pc:docMk/>
          <pc:sldMk cId="1712703342" sldId="264"/>
        </pc:sldMkLst>
        <pc:spChg chg="mod">
          <ac:chgData name="Guest User" userId="S::urn:spo:anon#0cd44b89b3b795e5165d5069e042f886db48bc97a151877dc7f59095217e605b::" providerId="AD" clId="Web-{9245C5DE-35B8-52DC-2234-4AA79400A93B}" dt="2023-06-21T20:15:20.739" v="15" actId="20577"/>
          <ac:spMkLst>
            <pc:docMk/>
            <pc:sldMk cId="1712703342" sldId="264"/>
            <ac:spMk id="4" creationId="{00000000-0000-0000-0000-000000000000}"/>
          </ac:spMkLst>
        </pc:spChg>
      </pc:sldChg>
      <pc:sldChg chg="addCm">
        <pc:chgData name="Guest User" userId="S::urn:spo:anon#0cd44b89b3b795e5165d5069e042f886db48bc97a151877dc7f59095217e605b::" providerId="AD" clId="Web-{9245C5DE-35B8-52DC-2234-4AA79400A93B}" dt="2023-06-21T20:16:38.090" v="17"/>
        <pc:sldMkLst>
          <pc:docMk/>
          <pc:sldMk cId="390771937" sldId="265"/>
        </pc:sldMkLst>
        <pc:extLst>
          <p:ext xmlns:p="http://schemas.openxmlformats.org/presentationml/2006/main" uri="{D6D511B9-2390-475A-947B-AFAB55BFBCF1}">
            <pc226:cmChg xmlns:pc226="http://schemas.microsoft.com/office/powerpoint/2022/06/main/command" chg="add">
              <pc226:chgData name="Guest User" userId="S::urn:spo:anon#0cd44b89b3b795e5165d5069e042f886db48bc97a151877dc7f59095217e605b::" providerId="AD" clId="Web-{9245C5DE-35B8-52DC-2234-4AA79400A93B}" dt="2023-06-21T20:16:38.090" v="17"/>
              <pc2:cmMkLst xmlns:pc2="http://schemas.microsoft.com/office/powerpoint/2019/9/main/command">
                <pc:docMk/>
                <pc:sldMk cId="390771937" sldId="265"/>
                <pc2:cmMk id="{7B6DD102-88D7-4E9C-9E5E-66530F4BCD42}"/>
              </pc2:cmMkLst>
            </pc226:cmChg>
          </p:ext>
        </pc:extLst>
      </pc:sldChg>
      <pc:sldChg chg="modSp">
        <pc:chgData name="Guest User" userId="S::urn:spo:anon#0cd44b89b3b795e5165d5069e042f886db48bc97a151877dc7f59095217e605b::" providerId="AD" clId="Web-{9245C5DE-35B8-52DC-2234-4AA79400A93B}" dt="2023-06-21T20:04:16.577" v="0" actId="20577"/>
        <pc:sldMkLst>
          <pc:docMk/>
          <pc:sldMk cId="633611658" sldId="270"/>
        </pc:sldMkLst>
        <pc:spChg chg="mod">
          <ac:chgData name="Guest User" userId="S::urn:spo:anon#0cd44b89b3b795e5165d5069e042f886db48bc97a151877dc7f59095217e605b::" providerId="AD" clId="Web-{9245C5DE-35B8-52DC-2234-4AA79400A93B}" dt="2023-06-21T20:04:16.577" v="0" actId="20577"/>
          <ac:spMkLst>
            <pc:docMk/>
            <pc:sldMk cId="633611658" sldId="270"/>
            <ac:spMk id="3" creationId="{00000000-0000-0000-0000-000000000000}"/>
          </ac:spMkLst>
        </pc:spChg>
      </pc:sldChg>
      <pc:sldChg chg="modSp">
        <pc:chgData name="Guest User" userId="S::urn:spo:anon#0cd44b89b3b795e5165d5069e042f886db48bc97a151877dc7f59095217e605b::" providerId="AD" clId="Web-{9245C5DE-35B8-52DC-2234-4AA79400A93B}" dt="2023-06-21T20:05:18.673" v="5" actId="20577"/>
        <pc:sldMkLst>
          <pc:docMk/>
          <pc:sldMk cId="1945266264" sldId="291"/>
        </pc:sldMkLst>
        <pc:spChg chg="mod">
          <ac:chgData name="Guest User" userId="S::urn:spo:anon#0cd44b89b3b795e5165d5069e042f886db48bc97a151877dc7f59095217e605b::" providerId="AD" clId="Web-{9245C5DE-35B8-52DC-2234-4AA79400A93B}" dt="2023-06-21T20:05:18.673" v="5" actId="20577"/>
          <ac:spMkLst>
            <pc:docMk/>
            <pc:sldMk cId="1945266264" sldId="291"/>
            <ac:spMk id="3" creationId="{F8A19371-E8C2-4C6D-A9EB-447F848FCECA}"/>
          </ac:spMkLst>
        </pc:spChg>
      </pc:sldChg>
    </pc:docChg>
  </pc:docChgLst>
  <pc:docChgLst>
    <pc:chgData name="Guest User" userId="S::urn:spo:anon#13ef444a5e74322ef8c58a5bab938bd80f24dfe1c971e1f8308e69c6e8dcd0b5::" providerId="AD" clId="Web-{8331640D-1957-9F10-7130-6F11A4A41007}"/>
    <pc:docChg chg="modSld">
      <pc:chgData name="Guest User" userId="S::urn:spo:anon#13ef444a5e74322ef8c58a5bab938bd80f24dfe1c971e1f8308e69c6e8dcd0b5::" providerId="AD" clId="Web-{8331640D-1957-9F10-7130-6F11A4A41007}" dt="2023-06-22T02:43:29.465" v="5" actId="20577"/>
      <pc:docMkLst>
        <pc:docMk/>
      </pc:docMkLst>
      <pc:sldChg chg="modSp">
        <pc:chgData name="Guest User" userId="S::urn:spo:anon#13ef444a5e74322ef8c58a5bab938bd80f24dfe1c971e1f8308e69c6e8dcd0b5::" providerId="AD" clId="Web-{8331640D-1957-9F10-7130-6F11A4A41007}" dt="2023-06-22T02:43:06.479" v="2" actId="20577"/>
        <pc:sldMkLst>
          <pc:docMk/>
          <pc:sldMk cId="55334190" sldId="262"/>
        </pc:sldMkLst>
        <pc:spChg chg="mod">
          <ac:chgData name="Guest User" userId="S::urn:spo:anon#13ef444a5e74322ef8c58a5bab938bd80f24dfe1c971e1f8308e69c6e8dcd0b5::" providerId="AD" clId="Web-{8331640D-1957-9F10-7130-6F11A4A41007}" dt="2023-06-22T02:43:06.479" v="2" actId="20577"/>
          <ac:spMkLst>
            <pc:docMk/>
            <pc:sldMk cId="55334190" sldId="262"/>
            <ac:spMk id="3" creationId="{00000000-0000-0000-0000-000000000000}"/>
          </ac:spMkLst>
        </pc:spChg>
      </pc:sldChg>
      <pc:sldChg chg="modSp">
        <pc:chgData name="Guest User" userId="S::urn:spo:anon#13ef444a5e74322ef8c58a5bab938bd80f24dfe1c971e1f8308e69c6e8dcd0b5::" providerId="AD" clId="Web-{8331640D-1957-9F10-7130-6F11A4A41007}" dt="2023-06-22T02:43:29.465" v="5" actId="20577"/>
        <pc:sldMkLst>
          <pc:docMk/>
          <pc:sldMk cId="2240666237" sldId="263"/>
        </pc:sldMkLst>
        <pc:spChg chg="mod">
          <ac:chgData name="Guest User" userId="S::urn:spo:anon#13ef444a5e74322ef8c58a5bab938bd80f24dfe1c971e1f8308e69c6e8dcd0b5::" providerId="AD" clId="Web-{8331640D-1957-9F10-7130-6F11A4A41007}" dt="2023-06-22T02:43:29.465" v="5" actId="20577"/>
          <ac:spMkLst>
            <pc:docMk/>
            <pc:sldMk cId="2240666237" sldId="263"/>
            <ac:spMk id="3" creationId="{00000000-0000-0000-0000-000000000000}"/>
          </ac:spMkLst>
        </pc:spChg>
      </pc:sldChg>
    </pc:docChg>
  </pc:docChgLst>
  <pc:docChgLst>
    <pc:chgData name="H&amp;I Chair" userId="S::hospchair@coda.org::bb1361e9-3a68-400e-beb5-99a7bce2a982" providerId="AD" clId="Web-{5C4A5B34-43E2-EE68-FE8A-A8005148BC8A}"/>
    <pc:docChg chg="modSld">
      <pc:chgData name="H&amp;I Chair" userId="S::hospchair@coda.org::bb1361e9-3a68-400e-beb5-99a7bce2a982" providerId="AD" clId="Web-{5C4A5B34-43E2-EE68-FE8A-A8005148BC8A}" dt="2023-06-21T21:48:58.656" v="2" actId="20577"/>
      <pc:docMkLst>
        <pc:docMk/>
      </pc:docMkLst>
      <pc:sldChg chg="modSp modCm">
        <pc:chgData name="H&amp;I Chair" userId="S::hospchair@coda.org::bb1361e9-3a68-400e-beb5-99a7bce2a982" providerId="AD" clId="Web-{5C4A5B34-43E2-EE68-FE8A-A8005148BC8A}" dt="2023-06-21T21:48:58.656" v="2" actId="20577"/>
        <pc:sldMkLst>
          <pc:docMk/>
          <pc:sldMk cId="390771937" sldId="265"/>
        </pc:sldMkLst>
        <pc:spChg chg="mod">
          <ac:chgData name="H&amp;I Chair" userId="S::hospchair@coda.org::bb1361e9-3a68-400e-beb5-99a7bce2a982" providerId="AD" clId="Web-{5C4A5B34-43E2-EE68-FE8A-A8005148BC8A}" dt="2023-06-21T21:48:58.656" v="2" actId="20577"/>
          <ac:spMkLst>
            <pc:docMk/>
            <pc:sldMk cId="390771937" sldId="265"/>
            <ac:spMk id="5" creationId="{00000000-0000-0000-0000-000000000000}"/>
          </ac:spMkLst>
        </pc:spChg>
        <pc:extLst>
          <p:ext xmlns:p="http://schemas.openxmlformats.org/presentationml/2006/main" uri="{D6D511B9-2390-475A-947B-AFAB55BFBCF1}">
            <pc226:cmChg xmlns:pc226="http://schemas.microsoft.com/office/powerpoint/2022/06/main/command" chg="mod">
              <pc226:chgData name="H&amp;I Chair" userId="S::hospchair@coda.org::bb1361e9-3a68-400e-beb5-99a7bce2a982" providerId="AD" clId="Web-{5C4A5B34-43E2-EE68-FE8A-A8005148BC8A}" dt="2023-06-21T21:48:58.656" v="2" actId="20577"/>
              <pc2:cmMkLst xmlns:pc2="http://schemas.microsoft.com/office/powerpoint/2019/9/main/command">
                <pc:docMk/>
                <pc:sldMk cId="390771937" sldId="265"/>
                <pc2:cmMk id="{7B6DD102-88D7-4E9C-9E5E-66530F4BCD42}"/>
              </pc2:cmMkLst>
            </pc226:cmChg>
          </p:ext>
        </pc:extLst>
      </pc:sldChg>
    </pc:docChg>
  </pc:docChgLst>
  <pc:docChgLst>
    <pc:chgData name="H&amp;I Chair" userId="bb1361e9-3a68-400e-beb5-99a7bce2a982" providerId="ADAL" clId="{4715B1F6-47DB-4151-967E-2ADDD7857F07}"/>
    <pc:docChg chg="undo custSel delSld modSld">
      <pc:chgData name="H&amp;I Chair" userId="bb1361e9-3a68-400e-beb5-99a7bce2a982" providerId="ADAL" clId="{4715B1F6-47DB-4151-967E-2ADDD7857F07}" dt="2023-06-24T13:07:21.737" v="1435"/>
      <pc:docMkLst>
        <pc:docMk/>
      </pc:docMkLst>
      <pc:sldChg chg="modSp del mod">
        <pc:chgData name="H&amp;I Chair" userId="bb1361e9-3a68-400e-beb5-99a7bce2a982" providerId="ADAL" clId="{4715B1F6-47DB-4151-967E-2ADDD7857F07}" dt="2023-06-21T15:52:05.191" v="1393" actId="2696"/>
        <pc:sldMkLst>
          <pc:docMk/>
          <pc:sldMk cId="384060247" sldId="256"/>
        </pc:sldMkLst>
        <pc:spChg chg="mod">
          <ac:chgData name="H&amp;I Chair" userId="bb1361e9-3a68-400e-beb5-99a7bce2a982" providerId="ADAL" clId="{4715B1F6-47DB-4151-967E-2ADDD7857F07}" dt="2023-05-30T22:22:14.372" v="0"/>
          <ac:spMkLst>
            <pc:docMk/>
            <pc:sldMk cId="384060247" sldId="256"/>
            <ac:spMk id="2" creationId="{A1054319-7EC8-BDF5-EE26-63F367A2AEEB}"/>
          </ac:spMkLst>
        </pc:spChg>
        <pc:spChg chg="mod">
          <ac:chgData name="H&amp;I Chair" userId="bb1361e9-3a68-400e-beb5-99a7bce2a982" providerId="ADAL" clId="{4715B1F6-47DB-4151-967E-2ADDD7857F07}" dt="2023-05-30T22:23:07.384" v="41" actId="20577"/>
          <ac:spMkLst>
            <pc:docMk/>
            <pc:sldMk cId="384060247" sldId="256"/>
            <ac:spMk id="3" creationId="{E51D800C-B9CD-67DC-4C85-7FB1DF1B1686}"/>
          </ac:spMkLst>
        </pc:spChg>
      </pc:sldChg>
      <pc:sldChg chg="modSp mod">
        <pc:chgData name="H&amp;I Chair" userId="bb1361e9-3a68-400e-beb5-99a7bce2a982" providerId="ADAL" clId="{4715B1F6-47DB-4151-967E-2ADDD7857F07}" dt="2023-06-17T03:00:22.990" v="1080" actId="27636"/>
        <pc:sldMkLst>
          <pc:docMk/>
          <pc:sldMk cId="3188694091" sldId="258"/>
        </pc:sldMkLst>
        <pc:spChg chg="mod">
          <ac:chgData name="H&amp;I Chair" userId="bb1361e9-3a68-400e-beb5-99a7bce2a982" providerId="ADAL" clId="{4715B1F6-47DB-4151-967E-2ADDD7857F07}" dt="2023-06-17T03:00:22.990" v="1080" actId="27636"/>
          <ac:spMkLst>
            <pc:docMk/>
            <pc:sldMk cId="3188694091" sldId="258"/>
            <ac:spMk id="3" creationId="{00000000-0000-0000-0000-000000000000}"/>
          </ac:spMkLst>
        </pc:spChg>
      </pc:sldChg>
      <pc:sldChg chg="modSp mod">
        <pc:chgData name="H&amp;I Chair" userId="bb1361e9-3a68-400e-beb5-99a7bce2a982" providerId="ADAL" clId="{4715B1F6-47DB-4151-967E-2ADDD7857F07}" dt="2023-06-15T21:37:20.815" v="406" actId="20577"/>
        <pc:sldMkLst>
          <pc:docMk/>
          <pc:sldMk cId="3211275913" sldId="259"/>
        </pc:sldMkLst>
        <pc:spChg chg="mod">
          <ac:chgData name="H&amp;I Chair" userId="bb1361e9-3a68-400e-beb5-99a7bce2a982" providerId="ADAL" clId="{4715B1F6-47DB-4151-967E-2ADDD7857F07}" dt="2023-06-05T14:55:03.500" v="210" actId="20577"/>
          <ac:spMkLst>
            <pc:docMk/>
            <pc:sldMk cId="3211275913" sldId="259"/>
            <ac:spMk id="2" creationId="{00000000-0000-0000-0000-000000000000}"/>
          </ac:spMkLst>
        </pc:spChg>
        <pc:spChg chg="mod">
          <ac:chgData name="H&amp;I Chair" userId="bb1361e9-3a68-400e-beb5-99a7bce2a982" providerId="ADAL" clId="{4715B1F6-47DB-4151-967E-2ADDD7857F07}" dt="2023-06-15T21:37:20.815" v="406" actId="20577"/>
          <ac:spMkLst>
            <pc:docMk/>
            <pc:sldMk cId="3211275913" sldId="259"/>
            <ac:spMk id="3" creationId="{00000000-0000-0000-0000-000000000000}"/>
          </ac:spMkLst>
        </pc:spChg>
      </pc:sldChg>
      <pc:sldChg chg="modSp mod">
        <pc:chgData name="H&amp;I Chair" userId="bb1361e9-3a68-400e-beb5-99a7bce2a982" providerId="ADAL" clId="{4715B1F6-47DB-4151-967E-2ADDD7857F07}" dt="2023-06-20T12:55:28.465" v="1392" actId="20577"/>
        <pc:sldMkLst>
          <pc:docMk/>
          <pc:sldMk cId="55334190" sldId="262"/>
        </pc:sldMkLst>
        <pc:spChg chg="mod">
          <ac:chgData name="H&amp;I Chair" userId="bb1361e9-3a68-400e-beb5-99a7bce2a982" providerId="ADAL" clId="{4715B1F6-47DB-4151-967E-2ADDD7857F07}" dt="2023-06-20T12:55:28.465" v="1392" actId="20577"/>
          <ac:spMkLst>
            <pc:docMk/>
            <pc:sldMk cId="55334190" sldId="262"/>
            <ac:spMk id="3" creationId="{00000000-0000-0000-0000-000000000000}"/>
          </ac:spMkLst>
        </pc:spChg>
      </pc:sldChg>
      <pc:sldChg chg="modSp mod">
        <pc:chgData name="H&amp;I Chair" userId="bb1361e9-3a68-400e-beb5-99a7bce2a982" providerId="ADAL" clId="{4715B1F6-47DB-4151-967E-2ADDD7857F07}" dt="2023-06-24T13:05:30.438" v="1434" actId="20577"/>
        <pc:sldMkLst>
          <pc:docMk/>
          <pc:sldMk cId="1712703342" sldId="264"/>
        </pc:sldMkLst>
        <pc:spChg chg="mod">
          <ac:chgData name="H&amp;I Chair" userId="bb1361e9-3a68-400e-beb5-99a7bce2a982" providerId="ADAL" clId="{4715B1F6-47DB-4151-967E-2ADDD7857F07}" dt="2023-06-24T13:05:30.438" v="1434" actId="20577"/>
          <ac:spMkLst>
            <pc:docMk/>
            <pc:sldMk cId="1712703342" sldId="264"/>
            <ac:spMk id="4" creationId="{00000000-0000-0000-0000-000000000000}"/>
          </ac:spMkLst>
        </pc:spChg>
      </pc:sldChg>
      <pc:sldChg chg="modSp mod modCm">
        <pc:chgData name="H&amp;I Chair" userId="bb1361e9-3a68-400e-beb5-99a7bce2a982" providerId="ADAL" clId="{4715B1F6-47DB-4151-967E-2ADDD7857F07}" dt="2023-06-24T13:07:21.737" v="1435"/>
        <pc:sldMkLst>
          <pc:docMk/>
          <pc:sldMk cId="390771937" sldId="265"/>
        </pc:sldMkLst>
        <pc:spChg chg="mod">
          <ac:chgData name="H&amp;I Chair" userId="bb1361e9-3a68-400e-beb5-99a7bce2a982" providerId="ADAL" clId="{4715B1F6-47DB-4151-967E-2ADDD7857F07}" dt="2023-06-21T21:35:53.413" v="1432" actId="20577"/>
          <ac:spMkLst>
            <pc:docMk/>
            <pc:sldMk cId="390771937" sldId="265"/>
            <ac:spMk id="5" creationId="{00000000-0000-0000-0000-000000000000}"/>
          </ac:spMkLst>
        </pc:spChg>
        <pc:extLst>
          <p:ext xmlns:p="http://schemas.openxmlformats.org/presentationml/2006/main" uri="{D6D511B9-2390-475A-947B-AFAB55BFBCF1}">
            <pc226:cmChg xmlns:pc226="http://schemas.microsoft.com/office/powerpoint/2022/06/main/command" chg="mod">
              <pc226:chgData name="H&amp;I Chair" userId="bb1361e9-3a68-400e-beb5-99a7bce2a982" providerId="ADAL" clId="{4715B1F6-47DB-4151-967E-2ADDD7857F07}" dt="2023-06-24T13:07:21.737" v="1435"/>
              <pc2:cmMkLst xmlns:pc2="http://schemas.microsoft.com/office/powerpoint/2019/9/main/command">
                <pc:docMk/>
                <pc:sldMk cId="390771937" sldId="265"/>
                <pc2:cmMk id="{7B6DD102-88D7-4E9C-9E5E-66530F4BCD42}"/>
              </pc2:cmMkLst>
            </pc226:cmChg>
          </p:ext>
        </pc:extLst>
      </pc:sldChg>
      <pc:sldChg chg="modSp mod">
        <pc:chgData name="H&amp;I Chair" userId="bb1361e9-3a68-400e-beb5-99a7bce2a982" providerId="ADAL" clId="{4715B1F6-47DB-4151-967E-2ADDD7857F07}" dt="2023-06-17T03:00:56.531" v="1081" actId="6549"/>
        <pc:sldMkLst>
          <pc:docMk/>
          <pc:sldMk cId="633611658" sldId="270"/>
        </pc:sldMkLst>
        <pc:spChg chg="mod">
          <ac:chgData name="H&amp;I Chair" userId="bb1361e9-3a68-400e-beb5-99a7bce2a982" providerId="ADAL" clId="{4715B1F6-47DB-4151-967E-2ADDD7857F07}" dt="2023-06-17T03:00:56.531" v="1081" actId="6549"/>
          <ac:spMkLst>
            <pc:docMk/>
            <pc:sldMk cId="633611658" sldId="270"/>
            <ac:spMk id="3" creationId="{00000000-0000-0000-0000-000000000000}"/>
          </ac:spMkLst>
        </pc:spChg>
      </pc:sldChg>
      <pc:sldChg chg="modSp mod">
        <pc:chgData name="H&amp;I Chair" userId="bb1361e9-3a68-400e-beb5-99a7bce2a982" providerId="ADAL" clId="{4715B1F6-47DB-4151-967E-2ADDD7857F07}" dt="2023-06-15T21:39:22.720" v="409" actId="13926"/>
        <pc:sldMkLst>
          <pc:docMk/>
          <pc:sldMk cId="1358514845" sldId="272"/>
        </pc:sldMkLst>
        <pc:spChg chg="mod">
          <ac:chgData name="H&amp;I Chair" userId="bb1361e9-3a68-400e-beb5-99a7bce2a982" providerId="ADAL" clId="{4715B1F6-47DB-4151-967E-2ADDD7857F07}" dt="2023-06-15T21:39:22.720" v="409" actId="13926"/>
          <ac:spMkLst>
            <pc:docMk/>
            <pc:sldMk cId="1358514845" sldId="272"/>
            <ac:spMk id="3" creationId="{00000000-0000-0000-0000-000000000000}"/>
          </ac:spMkLst>
        </pc:spChg>
      </pc:sldChg>
      <pc:sldChg chg="modSp mod">
        <pc:chgData name="H&amp;I Chair" userId="bb1361e9-3a68-400e-beb5-99a7bce2a982" providerId="ADAL" clId="{4715B1F6-47DB-4151-967E-2ADDD7857F07}" dt="2023-06-15T21:50:04.193" v="623" actId="20577"/>
        <pc:sldMkLst>
          <pc:docMk/>
          <pc:sldMk cId="1578209267" sldId="278"/>
        </pc:sldMkLst>
        <pc:spChg chg="mod">
          <ac:chgData name="H&amp;I Chair" userId="bb1361e9-3a68-400e-beb5-99a7bce2a982" providerId="ADAL" clId="{4715B1F6-47DB-4151-967E-2ADDD7857F07}" dt="2023-06-15T21:50:04.193" v="623" actId="20577"/>
          <ac:spMkLst>
            <pc:docMk/>
            <pc:sldMk cId="1578209267" sldId="278"/>
            <ac:spMk id="5" creationId="{00000000-0000-0000-0000-000000000000}"/>
          </ac:spMkLst>
        </pc:spChg>
      </pc:sldChg>
      <pc:sldChg chg="modSp mod">
        <pc:chgData name="H&amp;I Chair" userId="bb1361e9-3a68-400e-beb5-99a7bce2a982" providerId="ADAL" clId="{4715B1F6-47DB-4151-967E-2ADDD7857F07}" dt="2023-06-15T22:05:20.322" v="1071" actId="20577"/>
        <pc:sldMkLst>
          <pc:docMk/>
          <pc:sldMk cId="356011887" sldId="280"/>
        </pc:sldMkLst>
        <pc:spChg chg="mod">
          <ac:chgData name="H&amp;I Chair" userId="bb1361e9-3a68-400e-beb5-99a7bce2a982" providerId="ADAL" clId="{4715B1F6-47DB-4151-967E-2ADDD7857F07}" dt="2023-06-15T22:05:20.322" v="1071" actId="20577"/>
          <ac:spMkLst>
            <pc:docMk/>
            <pc:sldMk cId="356011887" sldId="280"/>
            <ac:spMk id="3" creationId="{00000000-0000-0000-0000-000000000000}"/>
          </ac:spMkLst>
        </pc:spChg>
      </pc:sldChg>
      <pc:sldChg chg="modSp mod">
        <pc:chgData name="H&amp;I Chair" userId="bb1361e9-3a68-400e-beb5-99a7bce2a982" providerId="ADAL" clId="{4715B1F6-47DB-4151-967E-2ADDD7857F07}" dt="2023-06-15T21:43:13.526" v="527" actId="20577"/>
        <pc:sldMkLst>
          <pc:docMk/>
          <pc:sldMk cId="2903480403" sldId="286"/>
        </pc:sldMkLst>
        <pc:spChg chg="mod">
          <ac:chgData name="H&amp;I Chair" userId="bb1361e9-3a68-400e-beb5-99a7bce2a982" providerId="ADAL" clId="{4715B1F6-47DB-4151-967E-2ADDD7857F07}" dt="2023-06-15T21:43:13.526" v="527" actId="20577"/>
          <ac:spMkLst>
            <pc:docMk/>
            <pc:sldMk cId="2903480403" sldId="286"/>
            <ac:spMk id="3" creationId="{BBAB59A6-F677-4273-BF19-8CE233CFE4D7}"/>
          </ac:spMkLst>
        </pc:spChg>
      </pc:sldChg>
      <pc:sldChg chg="modSp mod">
        <pc:chgData name="H&amp;I Chair" userId="bb1361e9-3a68-400e-beb5-99a7bce2a982" providerId="ADAL" clId="{4715B1F6-47DB-4151-967E-2ADDD7857F07}" dt="2023-06-15T21:55:08.123" v="811" actId="20577"/>
        <pc:sldMkLst>
          <pc:docMk/>
          <pc:sldMk cId="1945266264" sldId="291"/>
        </pc:sldMkLst>
        <pc:spChg chg="mod">
          <ac:chgData name="H&amp;I Chair" userId="bb1361e9-3a68-400e-beb5-99a7bce2a982" providerId="ADAL" clId="{4715B1F6-47DB-4151-967E-2ADDD7857F07}" dt="2023-06-15T21:55:08.123" v="811" actId="20577"/>
          <ac:spMkLst>
            <pc:docMk/>
            <pc:sldMk cId="1945266264" sldId="291"/>
            <ac:spMk id="3" creationId="{F8A19371-E8C2-4C6D-A9EB-447F848FCECA}"/>
          </ac:spMkLst>
        </pc:spChg>
      </pc:sldChg>
    </pc:docChg>
  </pc:docChgLst>
  <pc:docChgLst>
    <pc:chgData name="Guest User" userId="S::urn:spo:anon#48f8f97bd2beac5f0d30019ab6b1584b0949a606bb2d4cff537f9f2496c31deb::" providerId="AD" clId="Web-{6C35B678-1062-7DB2-5BE4-8ADF74EBBD7D}"/>
    <pc:docChg chg="modSld">
      <pc:chgData name="Guest User" userId="S::urn:spo:anon#48f8f97bd2beac5f0d30019ab6b1584b0949a606bb2d4cff537f9f2496c31deb::" providerId="AD" clId="Web-{6C35B678-1062-7DB2-5BE4-8ADF74EBBD7D}" dt="2023-06-15T21:42:01.356" v="16" actId="20577"/>
      <pc:docMkLst>
        <pc:docMk/>
      </pc:docMkLst>
      <pc:sldChg chg="modSp">
        <pc:chgData name="Guest User" userId="S::urn:spo:anon#48f8f97bd2beac5f0d30019ab6b1584b0949a606bb2d4cff537f9f2496c31deb::" providerId="AD" clId="Web-{6C35B678-1062-7DB2-5BE4-8ADF74EBBD7D}" dt="2023-06-15T21:36:04.708" v="0" actId="20577"/>
        <pc:sldMkLst>
          <pc:docMk/>
          <pc:sldMk cId="3188694091" sldId="258"/>
        </pc:sldMkLst>
        <pc:spChg chg="mod">
          <ac:chgData name="Guest User" userId="S::urn:spo:anon#48f8f97bd2beac5f0d30019ab6b1584b0949a606bb2d4cff537f9f2496c31deb::" providerId="AD" clId="Web-{6C35B678-1062-7DB2-5BE4-8ADF74EBBD7D}" dt="2023-06-15T21:36:04.708" v="0" actId="20577"/>
          <ac:spMkLst>
            <pc:docMk/>
            <pc:sldMk cId="3188694091" sldId="258"/>
            <ac:spMk id="3" creationId="{00000000-0000-0000-0000-000000000000}"/>
          </ac:spMkLst>
        </pc:spChg>
      </pc:sldChg>
      <pc:sldChg chg="modSp">
        <pc:chgData name="Guest User" userId="S::urn:spo:anon#48f8f97bd2beac5f0d30019ab6b1584b0949a606bb2d4cff537f9f2496c31deb::" providerId="AD" clId="Web-{6C35B678-1062-7DB2-5BE4-8ADF74EBBD7D}" dt="2023-06-15T21:38:25.608" v="8" actId="20577"/>
        <pc:sldMkLst>
          <pc:docMk/>
          <pc:sldMk cId="3211275913" sldId="259"/>
        </pc:sldMkLst>
        <pc:spChg chg="mod">
          <ac:chgData name="Guest User" userId="S::urn:spo:anon#48f8f97bd2beac5f0d30019ab6b1584b0949a606bb2d4cff537f9f2496c31deb::" providerId="AD" clId="Web-{6C35B678-1062-7DB2-5BE4-8ADF74EBBD7D}" dt="2023-06-15T21:38:25.608" v="8" actId="20577"/>
          <ac:spMkLst>
            <pc:docMk/>
            <pc:sldMk cId="3211275913" sldId="259"/>
            <ac:spMk id="3" creationId="{00000000-0000-0000-0000-000000000000}"/>
          </ac:spMkLst>
        </pc:spChg>
      </pc:sldChg>
      <pc:sldChg chg="modSp">
        <pc:chgData name="Guest User" userId="S::urn:spo:anon#48f8f97bd2beac5f0d30019ab6b1584b0949a606bb2d4cff537f9f2496c31deb::" providerId="AD" clId="Web-{6C35B678-1062-7DB2-5BE4-8ADF74EBBD7D}" dt="2023-06-15T21:39:39.847" v="15" actId="20577"/>
        <pc:sldMkLst>
          <pc:docMk/>
          <pc:sldMk cId="1358514845" sldId="272"/>
        </pc:sldMkLst>
        <pc:spChg chg="mod">
          <ac:chgData name="Guest User" userId="S::urn:spo:anon#48f8f97bd2beac5f0d30019ab6b1584b0949a606bb2d4cff537f9f2496c31deb::" providerId="AD" clId="Web-{6C35B678-1062-7DB2-5BE4-8ADF74EBBD7D}" dt="2023-06-15T21:39:39.847" v="15" actId="20577"/>
          <ac:spMkLst>
            <pc:docMk/>
            <pc:sldMk cId="1358514845" sldId="272"/>
            <ac:spMk id="3" creationId="{00000000-0000-0000-0000-000000000000}"/>
          </ac:spMkLst>
        </pc:spChg>
      </pc:sldChg>
      <pc:sldChg chg="modSp">
        <pc:chgData name="Guest User" userId="S::urn:spo:anon#48f8f97bd2beac5f0d30019ab6b1584b0949a606bb2d4cff537f9f2496c31deb::" providerId="AD" clId="Web-{6C35B678-1062-7DB2-5BE4-8ADF74EBBD7D}" dt="2023-06-15T21:42:01.356" v="16" actId="20577"/>
        <pc:sldMkLst>
          <pc:docMk/>
          <pc:sldMk cId="2903480403" sldId="286"/>
        </pc:sldMkLst>
        <pc:spChg chg="mod">
          <ac:chgData name="Guest User" userId="S::urn:spo:anon#48f8f97bd2beac5f0d30019ab6b1584b0949a606bb2d4cff537f9f2496c31deb::" providerId="AD" clId="Web-{6C35B678-1062-7DB2-5BE4-8ADF74EBBD7D}" dt="2023-06-15T21:42:01.356" v="16" actId="20577"/>
          <ac:spMkLst>
            <pc:docMk/>
            <pc:sldMk cId="2903480403" sldId="286"/>
            <ac:spMk id="3" creationId="{BBAB59A6-F677-4273-BF19-8CE233CFE4D7}"/>
          </ac:spMkLst>
        </pc:spChg>
      </pc:sldChg>
    </pc:docChg>
  </pc:docChgLst>
  <pc:docChgLst>
    <pc:chgData name="Guest User" userId="S::urn:spo:anon#48f8f97bd2beac5f0d30019ab6b1584b0949a606bb2d4cff537f9f2496c31deb::" providerId="AD" clId="Web-{6508C695-E474-E6B8-5AC0-C18936F4C331}"/>
    <pc:docChg chg="modSld">
      <pc:chgData name="Guest User" userId="S::urn:spo:anon#48f8f97bd2beac5f0d30019ab6b1584b0949a606bb2d4cff537f9f2496c31deb::" providerId="AD" clId="Web-{6508C695-E474-E6B8-5AC0-C18936F4C331}" dt="2023-06-15T22:02:57.391" v="10" actId="20577"/>
      <pc:docMkLst>
        <pc:docMk/>
      </pc:docMkLst>
      <pc:sldChg chg="modSp">
        <pc:chgData name="Guest User" userId="S::urn:spo:anon#48f8f97bd2beac5f0d30019ab6b1584b0949a606bb2d4cff537f9f2496c31deb::" providerId="AD" clId="Web-{6508C695-E474-E6B8-5AC0-C18936F4C331}" dt="2023-06-15T21:36:34.220" v="7" actId="20577"/>
        <pc:sldMkLst>
          <pc:docMk/>
          <pc:sldMk cId="3188694091" sldId="258"/>
        </pc:sldMkLst>
        <pc:spChg chg="mod">
          <ac:chgData name="Guest User" userId="S::urn:spo:anon#48f8f97bd2beac5f0d30019ab6b1584b0949a606bb2d4cff537f9f2496c31deb::" providerId="AD" clId="Web-{6508C695-E474-E6B8-5AC0-C18936F4C331}" dt="2023-06-15T21:36:34.220" v="7" actId="20577"/>
          <ac:spMkLst>
            <pc:docMk/>
            <pc:sldMk cId="3188694091" sldId="258"/>
            <ac:spMk id="3" creationId="{00000000-0000-0000-0000-000000000000}"/>
          </ac:spMkLst>
        </pc:spChg>
      </pc:sldChg>
      <pc:sldChg chg="modSp">
        <pc:chgData name="Guest User" userId="S::urn:spo:anon#48f8f97bd2beac5f0d30019ab6b1584b0949a606bb2d4cff537f9f2496c31deb::" providerId="AD" clId="Web-{6508C695-E474-E6B8-5AC0-C18936F4C331}" dt="2023-06-15T22:02:57.391" v="10" actId="20577"/>
        <pc:sldMkLst>
          <pc:docMk/>
          <pc:sldMk cId="356011887" sldId="280"/>
        </pc:sldMkLst>
        <pc:spChg chg="mod">
          <ac:chgData name="Guest User" userId="S::urn:spo:anon#48f8f97bd2beac5f0d30019ab6b1584b0949a606bb2d4cff537f9f2496c31deb::" providerId="AD" clId="Web-{6508C695-E474-E6B8-5AC0-C18936F4C331}" dt="2023-06-15T22:02:57.391" v="10" actId="20577"/>
          <ac:spMkLst>
            <pc:docMk/>
            <pc:sldMk cId="356011887" sldId="280"/>
            <ac:spMk id="3" creationId="{00000000-0000-0000-0000-000000000000}"/>
          </ac:spMkLst>
        </pc:spChg>
      </pc:sldChg>
    </pc:docChg>
  </pc:docChgLst>
</pc:chgInfo>
</file>

<file path=ppt/comments/modernComment_109_174AB4E1.xml><?xml version="1.0" encoding="utf-8"?>
<p188:cmLst xmlns:a="http://schemas.openxmlformats.org/drawingml/2006/main" xmlns:r="http://schemas.openxmlformats.org/officeDocument/2006/relationships" xmlns:p188="http://schemas.microsoft.com/office/powerpoint/2018/8/main">
  <p188:cm id="{7B6DD102-88D7-4E9C-9E5E-66530F4BCD42}" authorId="{AE53A06F-4302-E8EF-3AEB-0584E1AD2D4A}" status="resolved" created="2023-06-21T20:16:38.090" complete="100000">
    <ac:txMkLst xmlns:ac="http://schemas.microsoft.com/office/drawing/2013/main/command">
      <pc:docMk xmlns:pc="http://schemas.microsoft.com/office/powerpoint/2013/main/command"/>
      <pc:sldMk xmlns:pc="http://schemas.microsoft.com/office/powerpoint/2013/main/command" cId="390771937" sldId="265"/>
      <ac:spMk id="5" creationId="{00000000-0000-0000-0000-000000000000}"/>
      <ac:txMk cp="940" len="9">
        <ac:context len="1015" hash="3769612111"/>
      </ac:txMk>
    </ac:txMkLst>
    <p188:pos x="3393056" y="5032075"/>
    <p188:txBody>
      <a:bodyPr/>
      <a:lstStyle/>
      <a:p>
        <a:r>
          <a:rPr lang="en-US"/>
          <a:t>Maybe add ", especially a new chair"
Lou</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96592B-EB65-4D0F-9154-1970DD4E058E}" type="datetimeFigureOut">
              <a:rPr lang="en-US" smtClean="0"/>
              <a:t>6/24/2023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95910E-1D7D-4F36-BBA8-72AB5F7DC89F}" type="slidenum">
              <a:rPr lang="en-US" smtClean="0"/>
              <a:t>‹#›</a:t>
            </a:fld>
            <a:endParaRPr lang="en-US"/>
          </a:p>
        </p:txBody>
      </p:sp>
    </p:spTree>
    <p:extLst>
      <p:ext uri="{BB962C8B-B14F-4D97-AF65-F5344CB8AC3E}">
        <p14:creationId xmlns:p14="http://schemas.microsoft.com/office/powerpoint/2010/main" val="2036728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B118D0B-756A-43A1-A19F-F984266AED45}" type="slidenum">
              <a:rPr lang="en-US" smtClean="0"/>
              <a:t>3</a:t>
            </a:fld>
            <a:endParaRPr lang="en-US"/>
          </a:p>
        </p:txBody>
      </p:sp>
    </p:spTree>
    <p:extLst>
      <p:ext uri="{BB962C8B-B14F-4D97-AF65-F5344CB8AC3E}">
        <p14:creationId xmlns:p14="http://schemas.microsoft.com/office/powerpoint/2010/main" val="296151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a:t>Survey has</a:t>
            </a:r>
            <a:r>
              <a:rPr lang="en-US" baseline="0"/>
              <a:t> not been sent because of the recent number of surveys sent to our members</a:t>
            </a:r>
            <a:endParaRPr lang="en-US"/>
          </a:p>
        </p:txBody>
      </p:sp>
      <p:sp>
        <p:nvSpPr>
          <p:cNvPr id="4" name="Slide Number Placeholder 3"/>
          <p:cNvSpPr>
            <a:spLocks noGrp="1"/>
          </p:cNvSpPr>
          <p:nvPr>
            <p:ph type="sldNum" sz="quarter" idx="10"/>
          </p:nvPr>
        </p:nvSpPr>
        <p:spPr/>
        <p:txBody>
          <a:bodyPr/>
          <a:lstStyle/>
          <a:p>
            <a:fld id="{8CA50FD9-2622-4428-AC00-398AA2EF9187}" type="slidenum">
              <a:rPr lang="en-US" smtClean="0"/>
              <a:t>6</a:t>
            </a:fld>
            <a:endParaRPr lang="en-US"/>
          </a:p>
        </p:txBody>
      </p:sp>
    </p:spTree>
    <p:extLst>
      <p:ext uri="{BB962C8B-B14F-4D97-AF65-F5344CB8AC3E}">
        <p14:creationId xmlns:p14="http://schemas.microsoft.com/office/powerpoint/2010/main" val="3754403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42EAB9-45D1-411F-A25D-02380BC26117}" type="slidenum">
              <a:rPr lang="en-US" smtClean="0"/>
              <a:t>16</a:t>
            </a:fld>
            <a:endParaRPr lang="en-US"/>
          </a:p>
        </p:txBody>
      </p:sp>
    </p:spTree>
    <p:extLst>
      <p:ext uri="{BB962C8B-B14F-4D97-AF65-F5344CB8AC3E}">
        <p14:creationId xmlns:p14="http://schemas.microsoft.com/office/powerpoint/2010/main" val="26926438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FC74-C52D-994C-B937-C2B664761AD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DF6BFD-BCD3-1ECA-8563-C7E852F7F7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4511DE-E2F4-0A0A-1E5E-542D74B84DE7}"/>
              </a:ext>
            </a:extLst>
          </p:cNvPr>
          <p:cNvSpPr>
            <a:spLocks noGrp="1"/>
          </p:cNvSpPr>
          <p:nvPr>
            <p:ph type="dt" sz="half" idx="10"/>
          </p:nvPr>
        </p:nvSpPr>
        <p:spPr/>
        <p:txBody>
          <a:bodyPr/>
          <a:lstStyle/>
          <a:p>
            <a:fld id="{4902B832-50A6-4DC0-A277-7A56E5FB01DB}" type="datetimeFigureOut">
              <a:rPr lang="en-US" smtClean="0"/>
              <a:t>6/24/2023</a:t>
            </a:fld>
            <a:endParaRPr lang="en-US"/>
          </a:p>
        </p:txBody>
      </p:sp>
      <p:sp>
        <p:nvSpPr>
          <p:cNvPr id="5" name="Footer Placeholder 4">
            <a:extLst>
              <a:ext uri="{FF2B5EF4-FFF2-40B4-BE49-F238E27FC236}">
                <a16:creationId xmlns:a16="http://schemas.microsoft.com/office/drawing/2014/main" id="{E9F969D1-C42E-EF85-3521-16000F2A6C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E22532-730C-C52C-37C6-DF30E7955F93}"/>
              </a:ext>
            </a:extLst>
          </p:cNvPr>
          <p:cNvSpPr>
            <a:spLocks noGrp="1"/>
          </p:cNvSpPr>
          <p:nvPr>
            <p:ph type="sldNum" sz="quarter" idx="12"/>
          </p:nvPr>
        </p:nvSpPr>
        <p:spPr/>
        <p:txBody>
          <a:bodyPr/>
          <a:lstStyle/>
          <a:p>
            <a:fld id="{BA95F9F9-6D54-4CF4-9D7D-CD2F830C8AFB}" type="slidenum">
              <a:rPr lang="en-US" smtClean="0"/>
              <a:t>‹#›</a:t>
            </a:fld>
            <a:endParaRPr lang="en-US"/>
          </a:p>
        </p:txBody>
      </p:sp>
    </p:spTree>
    <p:extLst>
      <p:ext uri="{BB962C8B-B14F-4D97-AF65-F5344CB8AC3E}">
        <p14:creationId xmlns:p14="http://schemas.microsoft.com/office/powerpoint/2010/main" val="1858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E1135-C772-AE39-81A0-CE79D1D635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739E95-6B1F-0D03-79A0-F148203D73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BD1EE4-6B5C-A7EB-F5A5-C34B1AEE7432}"/>
              </a:ext>
            </a:extLst>
          </p:cNvPr>
          <p:cNvSpPr>
            <a:spLocks noGrp="1"/>
          </p:cNvSpPr>
          <p:nvPr>
            <p:ph type="dt" sz="half" idx="10"/>
          </p:nvPr>
        </p:nvSpPr>
        <p:spPr/>
        <p:txBody>
          <a:bodyPr/>
          <a:lstStyle/>
          <a:p>
            <a:fld id="{4902B832-50A6-4DC0-A277-7A56E5FB01DB}" type="datetimeFigureOut">
              <a:rPr lang="en-US" smtClean="0"/>
              <a:t>6/24/2023</a:t>
            </a:fld>
            <a:endParaRPr lang="en-US"/>
          </a:p>
        </p:txBody>
      </p:sp>
      <p:sp>
        <p:nvSpPr>
          <p:cNvPr id="5" name="Footer Placeholder 4">
            <a:extLst>
              <a:ext uri="{FF2B5EF4-FFF2-40B4-BE49-F238E27FC236}">
                <a16:creationId xmlns:a16="http://schemas.microsoft.com/office/drawing/2014/main" id="{06CCD191-532C-DE07-F9F8-BEEED6770F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008CC1-5860-0304-245D-310CDB429AE8}"/>
              </a:ext>
            </a:extLst>
          </p:cNvPr>
          <p:cNvSpPr>
            <a:spLocks noGrp="1"/>
          </p:cNvSpPr>
          <p:nvPr>
            <p:ph type="sldNum" sz="quarter" idx="12"/>
          </p:nvPr>
        </p:nvSpPr>
        <p:spPr/>
        <p:txBody>
          <a:bodyPr/>
          <a:lstStyle/>
          <a:p>
            <a:fld id="{BA95F9F9-6D54-4CF4-9D7D-CD2F830C8AFB}" type="slidenum">
              <a:rPr lang="en-US" smtClean="0"/>
              <a:t>‹#›</a:t>
            </a:fld>
            <a:endParaRPr lang="en-US"/>
          </a:p>
        </p:txBody>
      </p:sp>
    </p:spTree>
    <p:extLst>
      <p:ext uri="{BB962C8B-B14F-4D97-AF65-F5344CB8AC3E}">
        <p14:creationId xmlns:p14="http://schemas.microsoft.com/office/powerpoint/2010/main" val="2290350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2F864E-41EC-7BB1-D701-EAC61FFB92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55737F-8A92-0D51-B497-4090B88854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29AD28-BC3A-E16F-4056-D458254C40CC}"/>
              </a:ext>
            </a:extLst>
          </p:cNvPr>
          <p:cNvSpPr>
            <a:spLocks noGrp="1"/>
          </p:cNvSpPr>
          <p:nvPr>
            <p:ph type="dt" sz="half" idx="10"/>
          </p:nvPr>
        </p:nvSpPr>
        <p:spPr/>
        <p:txBody>
          <a:bodyPr/>
          <a:lstStyle/>
          <a:p>
            <a:fld id="{4902B832-50A6-4DC0-A277-7A56E5FB01DB}" type="datetimeFigureOut">
              <a:rPr lang="en-US" smtClean="0"/>
              <a:t>6/24/2023</a:t>
            </a:fld>
            <a:endParaRPr lang="en-US"/>
          </a:p>
        </p:txBody>
      </p:sp>
      <p:sp>
        <p:nvSpPr>
          <p:cNvPr id="5" name="Footer Placeholder 4">
            <a:extLst>
              <a:ext uri="{FF2B5EF4-FFF2-40B4-BE49-F238E27FC236}">
                <a16:creationId xmlns:a16="http://schemas.microsoft.com/office/drawing/2014/main" id="{08D2EFA9-D140-40E7-7C8B-9F3F351A9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B19B98-A4C2-8716-FE03-4EA1C7376B8F}"/>
              </a:ext>
            </a:extLst>
          </p:cNvPr>
          <p:cNvSpPr>
            <a:spLocks noGrp="1"/>
          </p:cNvSpPr>
          <p:nvPr>
            <p:ph type="sldNum" sz="quarter" idx="12"/>
          </p:nvPr>
        </p:nvSpPr>
        <p:spPr/>
        <p:txBody>
          <a:bodyPr/>
          <a:lstStyle/>
          <a:p>
            <a:fld id="{BA95F9F9-6D54-4CF4-9D7D-CD2F830C8AFB}" type="slidenum">
              <a:rPr lang="en-US" smtClean="0"/>
              <a:t>‹#›</a:t>
            </a:fld>
            <a:endParaRPr lang="en-US"/>
          </a:p>
        </p:txBody>
      </p:sp>
    </p:spTree>
    <p:extLst>
      <p:ext uri="{BB962C8B-B14F-4D97-AF65-F5344CB8AC3E}">
        <p14:creationId xmlns:p14="http://schemas.microsoft.com/office/powerpoint/2010/main" val="16793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805F5-72BF-909B-D4FD-8D8587AEF2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FA1202-BB2F-D834-B173-16C6DC75F8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EB26E3-AC66-7996-13B2-909145E2FB91}"/>
              </a:ext>
            </a:extLst>
          </p:cNvPr>
          <p:cNvSpPr>
            <a:spLocks noGrp="1"/>
          </p:cNvSpPr>
          <p:nvPr>
            <p:ph type="dt" sz="half" idx="10"/>
          </p:nvPr>
        </p:nvSpPr>
        <p:spPr/>
        <p:txBody>
          <a:bodyPr/>
          <a:lstStyle/>
          <a:p>
            <a:fld id="{4902B832-50A6-4DC0-A277-7A56E5FB01DB}" type="datetimeFigureOut">
              <a:rPr lang="en-US" smtClean="0"/>
              <a:t>6/24/2023</a:t>
            </a:fld>
            <a:endParaRPr lang="en-US"/>
          </a:p>
        </p:txBody>
      </p:sp>
      <p:sp>
        <p:nvSpPr>
          <p:cNvPr id="5" name="Footer Placeholder 4">
            <a:extLst>
              <a:ext uri="{FF2B5EF4-FFF2-40B4-BE49-F238E27FC236}">
                <a16:creationId xmlns:a16="http://schemas.microsoft.com/office/drawing/2014/main" id="{3A940B78-1F19-07A4-74AA-B16902720D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CF646-9D47-86F6-F29E-0B8F46F459D2}"/>
              </a:ext>
            </a:extLst>
          </p:cNvPr>
          <p:cNvSpPr>
            <a:spLocks noGrp="1"/>
          </p:cNvSpPr>
          <p:nvPr>
            <p:ph type="sldNum" sz="quarter" idx="12"/>
          </p:nvPr>
        </p:nvSpPr>
        <p:spPr/>
        <p:txBody>
          <a:bodyPr/>
          <a:lstStyle/>
          <a:p>
            <a:fld id="{BA95F9F9-6D54-4CF4-9D7D-CD2F830C8AFB}" type="slidenum">
              <a:rPr lang="en-US" smtClean="0"/>
              <a:t>‹#›</a:t>
            </a:fld>
            <a:endParaRPr lang="en-US"/>
          </a:p>
        </p:txBody>
      </p:sp>
    </p:spTree>
    <p:extLst>
      <p:ext uri="{BB962C8B-B14F-4D97-AF65-F5344CB8AC3E}">
        <p14:creationId xmlns:p14="http://schemas.microsoft.com/office/powerpoint/2010/main" val="3730501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F8E12-58CE-417E-B241-6351DE135B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3DD9FF-8B7B-2AE0-DCA1-0BE2576C9F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08CB2C-AECA-334D-BB5F-FC17782F9872}"/>
              </a:ext>
            </a:extLst>
          </p:cNvPr>
          <p:cNvSpPr>
            <a:spLocks noGrp="1"/>
          </p:cNvSpPr>
          <p:nvPr>
            <p:ph type="dt" sz="half" idx="10"/>
          </p:nvPr>
        </p:nvSpPr>
        <p:spPr/>
        <p:txBody>
          <a:bodyPr/>
          <a:lstStyle/>
          <a:p>
            <a:fld id="{4902B832-50A6-4DC0-A277-7A56E5FB01DB}" type="datetimeFigureOut">
              <a:rPr lang="en-US" smtClean="0"/>
              <a:t>6/24/2023</a:t>
            </a:fld>
            <a:endParaRPr lang="en-US"/>
          </a:p>
        </p:txBody>
      </p:sp>
      <p:sp>
        <p:nvSpPr>
          <p:cNvPr id="5" name="Footer Placeholder 4">
            <a:extLst>
              <a:ext uri="{FF2B5EF4-FFF2-40B4-BE49-F238E27FC236}">
                <a16:creationId xmlns:a16="http://schemas.microsoft.com/office/drawing/2014/main" id="{8E09C145-6795-3081-E2EC-CC2C9064EB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945876-6A77-BC68-71E2-FD4B56E97BFF}"/>
              </a:ext>
            </a:extLst>
          </p:cNvPr>
          <p:cNvSpPr>
            <a:spLocks noGrp="1"/>
          </p:cNvSpPr>
          <p:nvPr>
            <p:ph type="sldNum" sz="quarter" idx="12"/>
          </p:nvPr>
        </p:nvSpPr>
        <p:spPr/>
        <p:txBody>
          <a:bodyPr/>
          <a:lstStyle/>
          <a:p>
            <a:fld id="{BA95F9F9-6D54-4CF4-9D7D-CD2F830C8AFB}" type="slidenum">
              <a:rPr lang="en-US" smtClean="0"/>
              <a:t>‹#›</a:t>
            </a:fld>
            <a:endParaRPr lang="en-US"/>
          </a:p>
        </p:txBody>
      </p:sp>
    </p:spTree>
    <p:extLst>
      <p:ext uri="{BB962C8B-B14F-4D97-AF65-F5344CB8AC3E}">
        <p14:creationId xmlns:p14="http://schemas.microsoft.com/office/powerpoint/2010/main" val="1698561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EEE53-1EDE-FE48-A942-163B971020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DA1926-F545-CAED-BF97-2640AC9457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599B7F-06E6-B562-4CA4-5C653B41CF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5BC852-B6B6-376D-0C9F-CE00ED65C056}"/>
              </a:ext>
            </a:extLst>
          </p:cNvPr>
          <p:cNvSpPr>
            <a:spLocks noGrp="1"/>
          </p:cNvSpPr>
          <p:nvPr>
            <p:ph type="dt" sz="half" idx="10"/>
          </p:nvPr>
        </p:nvSpPr>
        <p:spPr/>
        <p:txBody>
          <a:bodyPr/>
          <a:lstStyle/>
          <a:p>
            <a:fld id="{4902B832-50A6-4DC0-A277-7A56E5FB01DB}" type="datetimeFigureOut">
              <a:rPr lang="en-US" smtClean="0"/>
              <a:t>6/24/2023</a:t>
            </a:fld>
            <a:endParaRPr lang="en-US"/>
          </a:p>
        </p:txBody>
      </p:sp>
      <p:sp>
        <p:nvSpPr>
          <p:cNvPr id="6" name="Footer Placeholder 5">
            <a:extLst>
              <a:ext uri="{FF2B5EF4-FFF2-40B4-BE49-F238E27FC236}">
                <a16:creationId xmlns:a16="http://schemas.microsoft.com/office/drawing/2014/main" id="{F3433FE3-864F-94E3-101B-98E8A45228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1D19FD-B6C6-AB50-4967-EDC18FE34369}"/>
              </a:ext>
            </a:extLst>
          </p:cNvPr>
          <p:cNvSpPr>
            <a:spLocks noGrp="1"/>
          </p:cNvSpPr>
          <p:nvPr>
            <p:ph type="sldNum" sz="quarter" idx="12"/>
          </p:nvPr>
        </p:nvSpPr>
        <p:spPr/>
        <p:txBody>
          <a:bodyPr/>
          <a:lstStyle/>
          <a:p>
            <a:fld id="{BA95F9F9-6D54-4CF4-9D7D-CD2F830C8AFB}" type="slidenum">
              <a:rPr lang="en-US" smtClean="0"/>
              <a:t>‹#›</a:t>
            </a:fld>
            <a:endParaRPr lang="en-US"/>
          </a:p>
        </p:txBody>
      </p:sp>
    </p:spTree>
    <p:extLst>
      <p:ext uri="{BB962C8B-B14F-4D97-AF65-F5344CB8AC3E}">
        <p14:creationId xmlns:p14="http://schemas.microsoft.com/office/powerpoint/2010/main" val="349367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7EE1-8822-29F2-304F-2FBBCC3EBC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392CA9-D28E-F3FD-FFB7-B2D2ED2FFB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FC0256-7290-9C7D-6885-B4A18EC9D4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86019B-DB8B-E3D0-9AED-372429469B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238686-6B04-8C40-A21A-75EA3B1458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D406D9-AB92-3B77-E676-0CDEB6689512}"/>
              </a:ext>
            </a:extLst>
          </p:cNvPr>
          <p:cNvSpPr>
            <a:spLocks noGrp="1"/>
          </p:cNvSpPr>
          <p:nvPr>
            <p:ph type="dt" sz="half" idx="10"/>
          </p:nvPr>
        </p:nvSpPr>
        <p:spPr/>
        <p:txBody>
          <a:bodyPr/>
          <a:lstStyle/>
          <a:p>
            <a:fld id="{4902B832-50A6-4DC0-A277-7A56E5FB01DB}" type="datetimeFigureOut">
              <a:rPr lang="en-US" smtClean="0"/>
              <a:t>6/24/2023</a:t>
            </a:fld>
            <a:endParaRPr lang="en-US"/>
          </a:p>
        </p:txBody>
      </p:sp>
      <p:sp>
        <p:nvSpPr>
          <p:cNvPr id="8" name="Footer Placeholder 7">
            <a:extLst>
              <a:ext uri="{FF2B5EF4-FFF2-40B4-BE49-F238E27FC236}">
                <a16:creationId xmlns:a16="http://schemas.microsoft.com/office/drawing/2014/main" id="{8AF5C604-9C55-D020-7486-0ADA44DDAE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CC467E-0999-8A9C-C575-E696A3C66712}"/>
              </a:ext>
            </a:extLst>
          </p:cNvPr>
          <p:cNvSpPr>
            <a:spLocks noGrp="1"/>
          </p:cNvSpPr>
          <p:nvPr>
            <p:ph type="sldNum" sz="quarter" idx="12"/>
          </p:nvPr>
        </p:nvSpPr>
        <p:spPr/>
        <p:txBody>
          <a:bodyPr/>
          <a:lstStyle/>
          <a:p>
            <a:fld id="{BA95F9F9-6D54-4CF4-9D7D-CD2F830C8AFB}" type="slidenum">
              <a:rPr lang="en-US" smtClean="0"/>
              <a:t>‹#›</a:t>
            </a:fld>
            <a:endParaRPr lang="en-US"/>
          </a:p>
        </p:txBody>
      </p:sp>
    </p:spTree>
    <p:extLst>
      <p:ext uri="{BB962C8B-B14F-4D97-AF65-F5344CB8AC3E}">
        <p14:creationId xmlns:p14="http://schemas.microsoft.com/office/powerpoint/2010/main" val="446953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36586-72FA-C694-8668-2D8ED52E93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297C2B-5A62-FD0C-4514-B1EB2A0C5DCF}"/>
              </a:ext>
            </a:extLst>
          </p:cNvPr>
          <p:cNvSpPr>
            <a:spLocks noGrp="1"/>
          </p:cNvSpPr>
          <p:nvPr>
            <p:ph type="dt" sz="half" idx="10"/>
          </p:nvPr>
        </p:nvSpPr>
        <p:spPr/>
        <p:txBody>
          <a:bodyPr/>
          <a:lstStyle/>
          <a:p>
            <a:fld id="{4902B832-50A6-4DC0-A277-7A56E5FB01DB}" type="datetimeFigureOut">
              <a:rPr lang="en-US" smtClean="0"/>
              <a:t>6/24/2023</a:t>
            </a:fld>
            <a:endParaRPr lang="en-US"/>
          </a:p>
        </p:txBody>
      </p:sp>
      <p:sp>
        <p:nvSpPr>
          <p:cNvPr id="4" name="Footer Placeholder 3">
            <a:extLst>
              <a:ext uri="{FF2B5EF4-FFF2-40B4-BE49-F238E27FC236}">
                <a16:creationId xmlns:a16="http://schemas.microsoft.com/office/drawing/2014/main" id="{83C69F74-B353-530F-04D1-17A007FABE8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18FC816-5265-D929-14B2-78EECB806B32}"/>
              </a:ext>
            </a:extLst>
          </p:cNvPr>
          <p:cNvSpPr>
            <a:spLocks noGrp="1"/>
          </p:cNvSpPr>
          <p:nvPr>
            <p:ph type="sldNum" sz="quarter" idx="12"/>
          </p:nvPr>
        </p:nvSpPr>
        <p:spPr/>
        <p:txBody>
          <a:bodyPr/>
          <a:lstStyle/>
          <a:p>
            <a:fld id="{BA95F9F9-6D54-4CF4-9D7D-CD2F830C8AFB}" type="slidenum">
              <a:rPr lang="en-US" smtClean="0"/>
              <a:t>‹#›</a:t>
            </a:fld>
            <a:endParaRPr lang="en-US"/>
          </a:p>
        </p:txBody>
      </p:sp>
    </p:spTree>
    <p:extLst>
      <p:ext uri="{BB962C8B-B14F-4D97-AF65-F5344CB8AC3E}">
        <p14:creationId xmlns:p14="http://schemas.microsoft.com/office/powerpoint/2010/main" val="614889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B4E028-66E2-3D15-D68E-F9C325A44F0C}"/>
              </a:ext>
            </a:extLst>
          </p:cNvPr>
          <p:cNvSpPr>
            <a:spLocks noGrp="1"/>
          </p:cNvSpPr>
          <p:nvPr>
            <p:ph type="dt" sz="half" idx="10"/>
          </p:nvPr>
        </p:nvSpPr>
        <p:spPr/>
        <p:txBody>
          <a:bodyPr/>
          <a:lstStyle/>
          <a:p>
            <a:fld id="{4902B832-50A6-4DC0-A277-7A56E5FB01DB}" type="datetimeFigureOut">
              <a:rPr lang="en-US" smtClean="0"/>
              <a:t>6/24/2023</a:t>
            </a:fld>
            <a:endParaRPr lang="en-US"/>
          </a:p>
        </p:txBody>
      </p:sp>
      <p:sp>
        <p:nvSpPr>
          <p:cNvPr id="3" name="Footer Placeholder 2">
            <a:extLst>
              <a:ext uri="{FF2B5EF4-FFF2-40B4-BE49-F238E27FC236}">
                <a16:creationId xmlns:a16="http://schemas.microsoft.com/office/drawing/2014/main" id="{EC06C38F-5602-6735-F150-E94E3B7195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AF45C6-5041-8264-50C4-031337021538}"/>
              </a:ext>
            </a:extLst>
          </p:cNvPr>
          <p:cNvSpPr>
            <a:spLocks noGrp="1"/>
          </p:cNvSpPr>
          <p:nvPr>
            <p:ph type="sldNum" sz="quarter" idx="12"/>
          </p:nvPr>
        </p:nvSpPr>
        <p:spPr/>
        <p:txBody>
          <a:bodyPr/>
          <a:lstStyle/>
          <a:p>
            <a:fld id="{BA95F9F9-6D54-4CF4-9D7D-CD2F830C8AFB}" type="slidenum">
              <a:rPr lang="en-US" smtClean="0"/>
              <a:t>‹#›</a:t>
            </a:fld>
            <a:endParaRPr lang="en-US"/>
          </a:p>
        </p:txBody>
      </p:sp>
    </p:spTree>
    <p:extLst>
      <p:ext uri="{BB962C8B-B14F-4D97-AF65-F5344CB8AC3E}">
        <p14:creationId xmlns:p14="http://schemas.microsoft.com/office/powerpoint/2010/main" val="3245956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EBA6-37DA-867C-30C2-25498E549F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C2BDC1-5DBB-A977-C819-A78BCE6D8C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0729DA-8ED5-E690-B829-2BFDB79C4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054356-A626-DD20-37FC-D82B77E4F9D7}"/>
              </a:ext>
            </a:extLst>
          </p:cNvPr>
          <p:cNvSpPr>
            <a:spLocks noGrp="1"/>
          </p:cNvSpPr>
          <p:nvPr>
            <p:ph type="dt" sz="half" idx="10"/>
          </p:nvPr>
        </p:nvSpPr>
        <p:spPr/>
        <p:txBody>
          <a:bodyPr/>
          <a:lstStyle/>
          <a:p>
            <a:fld id="{4902B832-50A6-4DC0-A277-7A56E5FB01DB}" type="datetimeFigureOut">
              <a:rPr lang="en-US" smtClean="0"/>
              <a:t>6/24/2023</a:t>
            </a:fld>
            <a:endParaRPr lang="en-US"/>
          </a:p>
        </p:txBody>
      </p:sp>
      <p:sp>
        <p:nvSpPr>
          <p:cNvPr id="6" name="Footer Placeholder 5">
            <a:extLst>
              <a:ext uri="{FF2B5EF4-FFF2-40B4-BE49-F238E27FC236}">
                <a16:creationId xmlns:a16="http://schemas.microsoft.com/office/drawing/2014/main" id="{E8D1584E-854F-9904-287E-98D9B33617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1150D7-FEE9-F025-9B31-FE5D38650A15}"/>
              </a:ext>
            </a:extLst>
          </p:cNvPr>
          <p:cNvSpPr>
            <a:spLocks noGrp="1"/>
          </p:cNvSpPr>
          <p:nvPr>
            <p:ph type="sldNum" sz="quarter" idx="12"/>
          </p:nvPr>
        </p:nvSpPr>
        <p:spPr/>
        <p:txBody>
          <a:bodyPr/>
          <a:lstStyle/>
          <a:p>
            <a:fld id="{BA95F9F9-6D54-4CF4-9D7D-CD2F830C8AFB}" type="slidenum">
              <a:rPr lang="en-US" smtClean="0"/>
              <a:t>‹#›</a:t>
            </a:fld>
            <a:endParaRPr lang="en-US"/>
          </a:p>
        </p:txBody>
      </p:sp>
    </p:spTree>
    <p:extLst>
      <p:ext uri="{BB962C8B-B14F-4D97-AF65-F5344CB8AC3E}">
        <p14:creationId xmlns:p14="http://schemas.microsoft.com/office/powerpoint/2010/main" val="2124012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30EA8-8D16-32F0-20BF-D75C731EE3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5D4F4D-CD23-D736-7310-35037C94EC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1ACE80-5FB1-5165-4D2A-E2C480F87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AF30E7-CE2A-F608-76F0-512955FA53E2}"/>
              </a:ext>
            </a:extLst>
          </p:cNvPr>
          <p:cNvSpPr>
            <a:spLocks noGrp="1"/>
          </p:cNvSpPr>
          <p:nvPr>
            <p:ph type="dt" sz="half" idx="10"/>
          </p:nvPr>
        </p:nvSpPr>
        <p:spPr/>
        <p:txBody>
          <a:bodyPr/>
          <a:lstStyle/>
          <a:p>
            <a:fld id="{4902B832-50A6-4DC0-A277-7A56E5FB01DB}" type="datetimeFigureOut">
              <a:rPr lang="en-US" smtClean="0"/>
              <a:t>6/24/2023</a:t>
            </a:fld>
            <a:endParaRPr lang="en-US"/>
          </a:p>
        </p:txBody>
      </p:sp>
      <p:sp>
        <p:nvSpPr>
          <p:cNvPr id="6" name="Footer Placeholder 5">
            <a:extLst>
              <a:ext uri="{FF2B5EF4-FFF2-40B4-BE49-F238E27FC236}">
                <a16:creationId xmlns:a16="http://schemas.microsoft.com/office/drawing/2014/main" id="{E0EF750F-8FA4-AEDB-DD90-852741BCE8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E407C-4D83-E407-188D-EC982E002CA5}"/>
              </a:ext>
            </a:extLst>
          </p:cNvPr>
          <p:cNvSpPr>
            <a:spLocks noGrp="1"/>
          </p:cNvSpPr>
          <p:nvPr>
            <p:ph type="sldNum" sz="quarter" idx="12"/>
          </p:nvPr>
        </p:nvSpPr>
        <p:spPr/>
        <p:txBody>
          <a:bodyPr/>
          <a:lstStyle/>
          <a:p>
            <a:fld id="{BA95F9F9-6D54-4CF4-9D7D-CD2F830C8AFB}" type="slidenum">
              <a:rPr lang="en-US" smtClean="0"/>
              <a:t>‹#›</a:t>
            </a:fld>
            <a:endParaRPr lang="en-US"/>
          </a:p>
        </p:txBody>
      </p:sp>
    </p:spTree>
    <p:extLst>
      <p:ext uri="{BB962C8B-B14F-4D97-AF65-F5344CB8AC3E}">
        <p14:creationId xmlns:p14="http://schemas.microsoft.com/office/powerpoint/2010/main" val="3690452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036661-6B5C-A6B3-44A7-0A0654ABE5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D64ECA-24E1-2729-2610-A9744BD4CA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B5183-B135-CC54-B76E-9F43C7803F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2B832-50A6-4DC0-A277-7A56E5FB01DB}" type="datetimeFigureOut">
              <a:rPr lang="en-US" smtClean="0"/>
              <a:t>6/24/2023</a:t>
            </a:fld>
            <a:endParaRPr lang="en-US"/>
          </a:p>
        </p:txBody>
      </p:sp>
      <p:sp>
        <p:nvSpPr>
          <p:cNvPr id="5" name="Footer Placeholder 4">
            <a:extLst>
              <a:ext uri="{FF2B5EF4-FFF2-40B4-BE49-F238E27FC236}">
                <a16:creationId xmlns:a16="http://schemas.microsoft.com/office/drawing/2014/main" id="{CD64B114-26B5-6C0A-6A9A-DB60588B0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7D1677-C390-2070-6F39-25D8357340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5F9F9-6D54-4CF4-9D7D-CD2F830C8AFB}" type="slidenum">
              <a:rPr lang="en-US" smtClean="0"/>
              <a:t>‹#›</a:t>
            </a:fld>
            <a:endParaRPr lang="en-US"/>
          </a:p>
        </p:txBody>
      </p:sp>
    </p:spTree>
    <p:extLst>
      <p:ext uri="{BB962C8B-B14F-4D97-AF65-F5344CB8AC3E}">
        <p14:creationId xmlns:p14="http://schemas.microsoft.com/office/powerpoint/2010/main" val="2018786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coda.org/bfii-donation-for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microsoft.com/office/2018/10/relationships/comments" Target="../comments/modernComment_109_174AB4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BDE90-A7E8-4224-9483-2B93EEACF2D8}"/>
              </a:ext>
            </a:extLst>
          </p:cNvPr>
          <p:cNvSpPr>
            <a:spLocks noGrp="1"/>
          </p:cNvSpPr>
          <p:nvPr>
            <p:ph type="ctrTitle"/>
          </p:nvPr>
        </p:nvSpPr>
        <p:spPr/>
        <p:txBody>
          <a:bodyPr/>
          <a:lstStyle/>
          <a:p>
            <a:r>
              <a:rPr lang="en-US" b="1"/>
              <a:t>Hospitals &amp; Institutions</a:t>
            </a:r>
            <a:br>
              <a:rPr lang="en-US" b="1"/>
            </a:br>
            <a:r>
              <a:rPr lang="en-US" b="1"/>
              <a:t>Committee</a:t>
            </a:r>
            <a:endParaRPr lang="en-US"/>
          </a:p>
        </p:txBody>
      </p:sp>
      <p:sp>
        <p:nvSpPr>
          <p:cNvPr id="3" name="Subtitle 2">
            <a:extLst>
              <a:ext uri="{FF2B5EF4-FFF2-40B4-BE49-F238E27FC236}">
                <a16:creationId xmlns:a16="http://schemas.microsoft.com/office/drawing/2014/main" id="{3FAA07FC-D3B0-4D13-AD83-31D716AC7F67}"/>
              </a:ext>
            </a:extLst>
          </p:cNvPr>
          <p:cNvSpPr>
            <a:spLocks noGrp="1"/>
          </p:cNvSpPr>
          <p:nvPr>
            <p:ph type="subTitle" idx="1"/>
          </p:nvPr>
        </p:nvSpPr>
        <p:spPr/>
        <p:txBody>
          <a:bodyPr vert="horz" lIns="91440" tIns="45720" rIns="91440" bIns="45720" rtlCol="0" anchor="t">
            <a:normAutofit/>
          </a:bodyPr>
          <a:lstStyle/>
          <a:p>
            <a:r>
              <a:rPr lang="en-US" sz="3600" dirty="0"/>
              <a:t>Annual Report</a:t>
            </a:r>
          </a:p>
          <a:p>
            <a:r>
              <a:rPr lang="en-US" sz="3600" dirty="0"/>
              <a:t>July 2022 – June 2023</a:t>
            </a:r>
            <a:endParaRPr lang="en-US" sz="3600" dirty="0">
              <a:cs typeface="Calibri"/>
            </a:endParaRPr>
          </a:p>
        </p:txBody>
      </p:sp>
    </p:spTree>
    <p:extLst>
      <p:ext uri="{BB962C8B-B14F-4D97-AF65-F5344CB8AC3E}">
        <p14:creationId xmlns:p14="http://schemas.microsoft.com/office/powerpoint/2010/main" val="1697531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8229600" cy="1143000"/>
          </a:xfrm>
        </p:spPr>
        <p:txBody>
          <a:bodyPr>
            <a:normAutofit fontScale="90000"/>
          </a:bodyPr>
          <a:lstStyle/>
          <a:p>
            <a:r>
              <a:rPr lang="en-US"/>
              <a:t>Books for Inmates and Institutions</a:t>
            </a:r>
            <a:br>
              <a:rPr lang="en-US"/>
            </a:br>
            <a:r>
              <a:rPr lang="en-US"/>
              <a:t>(cont.)</a:t>
            </a:r>
          </a:p>
        </p:txBody>
      </p:sp>
      <p:sp>
        <p:nvSpPr>
          <p:cNvPr id="3" name="Content Placeholder 2"/>
          <p:cNvSpPr>
            <a:spLocks noGrp="1"/>
          </p:cNvSpPr>
          <p:nvPr>
            <p:ph idx="1"/>
          </p:nvPr>
        </p:nvSpPr>
        <p:spPr>
          <a:xfrm>
            <a:off x="2133600" y="1600201"/>
            <a:ext cx="9448800" cy="4525963"/>
          </a:xfrm>
        </p:spPr>
        <p:txBody>
          <a:bodyPr vert="horz" lIns="91440" tIns="45720" rIns="91440" bIns="45720" rtlCol="0" anchor="t">
            <a:normAutofit/>
          </a:bodyPr>
          <a:lstStyle/>
          <a:p>
            <a:pPr marL="400050" lvl="1" indent="0">
              <a:buNone/>
            </a:pPr>
            <a:r>
              <a:rPr lang="en-US" sz="3200" b="1" dirty="0"/>
              <a:t>We also sent:</a:t>
            </a:r>
          </a:p>
          <a:p>
            <a:pPr marL="400050" lvl="1" indent="0">
              <a:buNone/>
            </a:pPr>
            <a:r>
              <a:rPr lang="en-US" sz="3200" dirty="0"/>
              <a:t>55 Standard Packets (47)* </a:t>
            </a:r>
            <a:endParaRPr lang="en-US" sz="3200" dirty="0">
              <a:cs typeface="Calibri"/>
            </a:endParaRPr>
          </a:p>
          <a:p>
            <a:pPr marL="400050" lvl="1" indent="0">
              <a:buNone/>
            </a:pPr>
            <a:r>
              <a:rPr lang="en-US" sz="3200" dirty="0"/>
              <a:t>4   Standard Packets in Spanish (3)*</a:t>
            </a:r>
            <a:endParaRPr lang="en-US" sz="3200" dirty="0">
              <a:cs typeface="Calibri"/>
            </a:endParaRPr>
          </a:p>
          <a:p>
            <a:pPr marL="400050" lvl="1" indent="0">
              <a:buNone/>
            </a:pPr>
            <a:r>
              <a:rPr lang="en-US" sz="3200" dirty="0"/>
              <a:t>30 Institutional Meeting Handbooks (20)*</a:t>
            </a:r>
            <a:endParaRPr lang="en-US" sz="3200" dirty="0">
              <a:cs typeface="Calibri"/>
            </a:endParaRPr>
          </a:p>
          <a:p>
            <a:pPr marL="400050" lvl="1" indent="0">
              <a:buNone/>
            </a:pPr>
            <a:r>
              <a:rPr lang="en-US" sz="3200" dirty="0"/>
              <a:t>1   In This Moment (16)*</a:t>
            </a:r>
            <a:endParaRPr lang="en-US" sz="3200" dirty="0">
              <a:cs typeface="Calibri"/>
            </a:endParaRPr>
          </a:p>
          <a:p>
            <a:pPr marL="400050" lvl="1" indent="0">
              <a:buNone/>
            </a:pPr>
            <a:r>
              <a:rPr lang="en-US" sz="3200" dirty="0"/>
              <a:t>2   Institutional Libraries (13)*</a:t>
            </a:r>
            <a:endParaRPr lang="en-US" sz="3200" dirty="0">
              <a:cs typeface="Calibri"/>
            </a:endParaRPr>
          </a:p>
          <a:p>
            <a:pPr marL="400050" lvl="1" indent="0">
              <a:buNone/>
            </a:pPr>
            <a:r>
              <a:rPr lang="en-US" sz="3200" dirty="0"/>
              <a:t>2   Institutional Libraries in Spanish (12)</a:t>
            </a:r>
            <a:r>
              <a:rPr lang="en-US" sz="3200" dirty="0">
                <a:ea typeface="+mn-lt"/>
                <a:cs typeface="+mn-lt"/>
              </a:rPr>
              <a:t>*</a:t>
            </a:r>
            <a:endParaRPr lang="en-US">
              <a:cs typeface="Calibri"/>
            </a:endParaRPr>
          </a:p>
          <a:p>
            <a:pPr marL="400050" lvl="1" indent="0">
              <a:buNone/>
            </a:pPr>
            <a:endParaRPr lang="en-US" sz="3200" dirty="0">
              <a:cs typeface="Calibri"/>
            </a:endParaRPr>
          </a:p>
          <a:p>
            <a:pPr marL="400050" lvl="1" indent="0">
              <a:lnSpc>
                <a:spcPct val="100000"/>
              </a:lnSpc>
              <a:spcBef>
                <a:spcPts val="0"/>
              </a:spcBef>
              <a:buNone/>
            </a:pPr>
            <a:r>
              <a:rPr lang="en-US" dirty="0"/>
              <a:t>*  Last year’s amounts are in ( ) </a:t>
            </a:r>
            <a:endParaRPr lang="en-US" dirty="0">
              <a:solidFill>
                <a:srgbClr val="FF0000"/>
              </a:solidFill>
              <a:cs typeface="Calibri"/>
            </a:endParaRPr>
          </a:p>
          <a:p>
            <a:endParaRPr lang="en-US" dirty="0"/>
          </a:p>
        </p:txBody>
      </p:sp>
    </p:spTree>
    <p:extLst>
      <p:ext uri="{BB962C8B-B14F-4D97-AF65-F5344CB8AC3E}">
        <p14:creationId xmlns:p14="http://schemas.microsoft.com/office/powerpoint/2010/main" val="509566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81000"/>
            <a:ext cx="8229600" cy="1143000"/>
          </a:xfrm>
        </p:spPr>
        <p:txBody>
          <a:bodyPr>
            <a:normAutofit fontScale="90000"/>
          </a:bodyPr>
          <a:lstStyle/>
          <a:p>
            <a:r>
              <a:rPr lang="en-US"/>
              <a:t>Books for Inmates and </a:t>
            </a:r>
            <a:r>
              <a:rPr lang="en-US" sz="4900"/>
              <a:t>Institutions</a:t>
            </a:r>
            <a:br>
              <a:rPr lang="en-US"/>
            </a:br>
            <a:r>
              <a:rPr lang="en-US" sz="4000"/>
              <a:t>(cont.)</a:t>
            </a:r>
            <a:endParaRPr lang="en-US"/>
          </a:p>
        </p:txBody>
      </p:sp>
      <p:sp>
        <p:nvSpPr>
          <p:cNvPr id="4" name="Rectangle 3"/>
          <p:cNvSpPr/>
          <p:nvPr/>
        </p:nvSpPr>
        <p:spPr>
          <a:xfrm>
            <a:off x="609600" y="2057400"/>
            <a:ext cx="10668000" cy="3398879"/>
          </a:xfrm>
          <a:prstGeom prst="rect">
            <a:avLst/>
          </a:prstGeom>
        </p:spPr>
        <p:txBody>
          <a:bodyPr wrap="square" lIns="91440" tIns="45720" rIns="91440" bIns="45720" anchor="t">
            <a:spAutoFit/>
          </a:bodyPr>
          <a:lstStyle/>
          <a:p>
            <a:pPr lvl="1">
              <a:lnSpc>
                <a:spcPct val="115000"/>
              </a:lnSpc>
              <a:spcAft>
                <a:spcPts val="1000"/>
              </a:spcAft>
            </a:pPr>
            <a:r>
              <a:rPr lang="en-US" sz="2800" dirty="0">
                <a:latin typeface="Calibri"/>
                <a:ea typeface="Calibri"/>
                <a:cs typeface="Arial"/>
              </a:rPr>
              <a:t>In 2022 we received </a:t>
            </a:r>
            <a:r>
              <a:rPr lang="en-US" sz="2800" dirty="0">
                <a:latin typeface="Calibri"/>
                <a:ea typeface="Calibri"/>
                <a:cs typeface="Times New Roman"/>
              </a:rPr>
              <a:t> $1,684.00 (</a:t>
            </a:r>
            <a:r>
              <a:rPr lang="en-US" sz="2800" b="1" dirty="0">
                <a:latin typeface="Calibri"/>
                <a:ea typeface="Calibri"/>
                <a:cs typeface="Times New Roman"/>
              </a:rPr>
              <a:t>$2,642.29</a:t>
            </a:r>
            <a:r>
              <a:rPr lang="en-US" sz="2800" dirty="0">
                <a:latin typeface="Calibri"/>
                <a:ea typeface="Calibri"/>
                <a:cs typeface="Times New Roman"/>
              </a:rPr>
              <a:t> </a:t>
            </a:r>
            <a:r>
              <a:rPr lang="en-US" sz="2800" dirty="0">
                <a:latin typeface="Calibri"/>
                <a:cs typeface="Times New Roman"/>
              </a:rPr>
              <a:t>)* in donations to BFII (Books for Inmates and Institutions) from January to December </a:t>
            </a:r>
            <a:r>
              <a:rPr lang="en-US" sz="2800" dirty="0">
                <a:latin typeface="Calibri"/>
                <a:cs typeface="Calibri"/>
              </a:rPr>
              <a:t>2022</a:t>
            </a:r>
            <a:r>
              <a:rPr lang="en-US" sz="2800" dirty="0">
                <a:latin typeface="Calibri"/>
                <a:cs typeface="Times New Roman"/>
              </a:rPr>
              <a:t>.  We received $553.08 fro</a:t>
            </a:r>
            <a:r>
              <a:rPr lang="en-US" sz="2800" dirty="0">
                <a:latin typeface="Calibri"/>
                <a:ea typeface="Calibri"/>
                <a:cs typeface="Times New Roman"/>
              </a:rPr>
              <a:t>m January to June 17, 2023.  Donations are down by almost $1,000.00 and costs are up.</a:t>
            </a:r>
          </a:p>
          <a:p>
            <a:pPr lvl="1">
              <a:lnSpc>
                <a:spcPct val="115000"/>
              </a:lnSpc>
              <a:spcAft>
                <a:spcPts val="1000"/>
              </a:spcAft>
            </a:pPr>
            <a:endParaRPr lang="en-US" sz="3600" dirty="0">
              <a:latin typeface="Calibri" panose="020F0502020204030204" pitchFamily="34" charset="0"/>
              <a:ea typeface="Calibri" panose="020F0502020204030204" pitchFamily="34" charset="0"/>
              <a:cs typeface="Times New Roman" panose="02020603050405020304" pitchFamily="18" charset="0"/>
            </a:endParaRPr>
          </a:p>
          <a:p>
            <a:pPr marL="400050" lvl="1"/>
            <a:r>
              <a:rPr lang="en-US" sz="2800" dirty="0"/>
              <a:t>*  Previous year’s amounts are in ( ) </a:t>
            </a:r>
            <a:endParaRPr lang="en-US" sz="2800" dirty="0">
              <a:solidFill>
                <a:srgbClr val="FF0000"/>
              </a:solidFill>
              <a:latin typeface="Calibri" panose="020F0502020204030204" pitchFamily="34" charset="0"/>
              <a:ea typeface="Calibri" panose="020F0502020204030204" pitchFamily="34" charset="0"/>
              <a:cs typeface="Calibri"/>
            </a:endParaRPr>
          </a:p>
        </p:txBody>
      </p:sp>
    </p:spTree>
    <p:extLst>
      <p:ext uri="{BB962C8B-B14F-4D97-AF65-F5344CB8AC3E}">
        <p14:creationId xmlns:p14="http://schemas.microsoft.com/office/powerpoint/2010/main" val="1712703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Books for Inmates and Institutions Program</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US" dirty="0"/>
              <a:t>Donations can be made using forms from the Link found on the Donation page</a:t>
            </a:r>
          </a:p>
          <a:p>
            <a:pPr marL="0" indent="0">
              <a:buNone/>
            </a:pPr>
            <a:r>
              <a:rPr lang="en-US" dirty="0">
                <a:ea typeface="+mn-lt"/>
                <a:cs typeface="+mn-lt"/>
                <a:hlinkClick r:id="rId2"/>
              </a:rPr>
              <a:t>Books for Inmates &amp; Institutions Donation Form</a:t>
            </a:r>
          </a:p>
          <a:p>
            <a:pPr marL="0" indent="0">
              <a:buNone/>
            </a:pPr>
            <a:endParaRPr lang="en-US" dirty="0"/>
          </a:p>
          <a:p>
            <a:pPr marL="0" indent="0">
              <a:buNone/>
            </a:pPr>
            <a:r>
              <a:rPr lang="en-US" dirty="0"/>
              <a:t>And on the Hospitals &amp; Institutions Page </a:t>
            </a:r>
            <a:r>
              <a:rPr lang="en-US" dirty="0">
                <a:ea typeface="+mn-lt"/>
                <a:cs typeface="+mn-lt"/>
                <a:hlinkClick r:id="rId2"/>
              </a:rPr>
              <a:t>BFII Form.</a:t>
            </a:r>
            <a:r>
              <a:rPr lang="en-US" dirty="0">
                <a:ea typeface="+mn-lt"/>
                <a:cs typeface="+mn-lt"/>
              </a:rPr>
              <a:t>  </a:t>
            </a:r>
            <a:endParaRPr lang="en-US" dirty="0">
              <a:solidFill>
                <a:srgbClr val="000000"/>
              </a:solidFill>
              <a:cs typeface="Calibri"/>
            </a:endParaRPr>
          </a:p>
          <a:p>
            <a:pPr marL="0" indent="0">
              <a:buNone/>
            </a:pPr>
            <a:endParaRPr lang="en-US" dirty="0"/>
          </a:p>
        </p:txBody>
      </p:sp>
    </p:spTree>
    <p:extLst>
      <p:ext uri="{BB962C8B-B14F-4D97-AF65-F5344CB8AC3E}">
        <p14:creationId xmlns:p14="http://schemas.microsoft.com/office/powerpoint/2010/main" val="3760949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2024 H&amp;I Committee Needs</a:t>
            </a:r>
            <a:endParaRPr lang="en-US" dirty="0">
              <a:solidFill>
                <a:srgbClr val="0070C0"/>
              </a:solidFill>
            </a:endParaRPr>
          </a:p>
        </p:txBody>
      </p:sp>
      <p:sp>
        <p:nvSpPr>
          <p:cNvPr id="5" name="Content Placeholder 4"/>
          <p:cNvSpPr>
            <a:spLocks noGrp="1"/>
          </p:cNvSpPr>
          <p:nvPr>
            <p:ph idx="1"/>
          </p:nvPr>
        </p:nvSpPr>
        <p:spPr>
          <a:xfrm>
            <a:off x="609600" y="1417638"/>
            <a:ext cx="10972800" cy="6096000"/>
          </a:xfrm>
        </p:spPr>
        <p:txBody>
          <a:bodyPr vert="horz" lIns="91440" tIns="45720" rIns="91440" bIns="45720" rtlCol="0" anchor="t">
            <a:normAutofit/>
          </a:bodyPr>
          <a:lstStyle/>
          <a:p>
            <a:r>
              <a:rPr lang="en-US" dirty="0"/>
              <a:t>More committee members to take the following roles:</a:t>
            </a:r>
          </a:p>
          <a:p>
            <a:pPr marL="914400" lvl="1" indent="-514350">
              <a:buFont typeface="+mj-lt"/>
              <a:buAutoNum type="arabicPeriod"/>
            </a:pPr>
            <a:r>
              <a:rPr lang="en-US" dirty="0"/>
              <a:t>Corresponding Secretary Coordinator and an assistant.</a:t>
            </a:r>
            <a:endParaRPr lang="en-US" dirty="0">
              <a:cs typeface="Calibri"/>
            </a:endParaRPr>
          </a:p>
          <a:p>
            <a:pPr marL="914400" lvl="1" indent="-514350">
              <a:buFont typeface="+mj-lt"/>
              <a:buAutoNum type="arabicPeriod"/>
            </a:pPr>
            <a:r>
              <a:rPr lang="en-US" dirty="0"/>
              <a:t>Members to read letters and emails and determine appropriate responses (1-3 people).</a:t>
            </a:r>
            <a:endParaRPr lang="en-US" dirty="0">
              <a:cs typeface="Calibri"/>
            </a:endParaRPr>
          </a:p>
          <a:p>
            <a:pPr marL="914400" lvl="1" indent="-514350">
              <a:buFont typeface="+mj-lt"/>
              <a:buAutoNum type="arabicPeriod"/>
            </a:pPr>
            <a:r>
              <a:rPr lang="en-US" dirty="0"/>
              <a:t>Recording Secretary to take minutes.</a:t>
            </a:r>
            <a:endParaRPr lang="en-US" dirty="0">
              <a:cs typeface="Calibri"/>
            </a:endParaRPr>
          </a:p>
          <a:p>
            <a:pPr marL="914400" lvl="1" indent="-514350">
              <a:buFont typeface="+mj-lt"/>
              <a:buAutoNum type="arabicPeriod"/>
            </a:pPr>
            <a:r>
              <a:rPr lang="en-US" dirty="0"/>
              <a:t>Newsletter Coordinator.</a:t>
            </a:r>
            <a:endParaRPr lang="en-US" dirty="0">
              <a:cs typeface="Calibri"/>
            </a:endParaRPr>
          </a:p>
          <a:p>
            <a:pPr marL="914400" lvl="1" indent="-514350">
              <a:buFont typeface="+mj-lt"/>
              <a:buAutoNum type="arabicPeriod"/>
            </a:pPr>
            <a:r>
              <a:rPr lang="en-US" dirty="0"/>
              <a:t>Members to support Sponsorship Coordinator (1-2 people).</a:t>
            </a:r>
          </a:p>
          <a:p>
            <a:pPr marL="914400" lvl="1" indent="-514350">
              <a:buFont typeface="+mj-lt"/>
              <a:buAutoNum type="arabicPeriod"/>
            </a:pPr>
            <a:r>
              <a:rPr lang="en-US" dirty="0">
                <a:cs typeface="Calibri"/>
              </a:rPr>
              <a:t>A Fellowship Service Worker to sort mail to appropriate members.</a:t>
            </a:r>
          </a:p>
          <a:p>
            <a:pPr marL="457200" indent="-457200"/>
            <a:r>
              <a:rPr lang="en-US" dirty="0"/>
              <a:t>CoDA members willing to be sponsors of inmates by U.S. Mail.</a:t>
            </a:r>
            <a:endParaRPr lang="en-US" dirty="0">
              <a:cs typeface="Calibri"/>
            </a:endParaRPr>
          </a:p>
          <a:p>
            <a:pPr marL="457200" indent="-457200"/>
            <a:r>
              <a:rPr lang="en-US" dirty="0"/>
              <a:t>Passionate, creative individuals willing to help reach those who are locked in their codependency.</a:t>
            </a:r>
            <a:endParaRPr lang="en-US" dirty="0">
              <a:cs typeface="Calibri"/>
            </a:endParaRPr>
          </a:p>
          <a:p>
            <a:pPr marL="914400" lvl="1" indent="-514350">
              <a:buFont typeface="+mj-lt"/>
              <a:buAutoNum type="arabicPeriod"/>
            </a:pPr>
            <a:endParaRPr lang="en-US" dirty="0"/>
          </a:p>
          <a:p>
            <a:pPr marL="914400" lvl="1" indent="-514350">
              <a:buFont typeface="+mj-lt"/>
              <a:buAutoNum type="arabicPeriod"/>
            </a:pPr>
            <a:endParaRPr lang="en-US" dirty="0"/>
          </a:p>
        </p:txBody>
      </p:sp>
    </p:spTree>
    <p:extLst>
      <p:ext uri="{BB962C8B-B14F-4D97-AF65-F5344CB8AC3E}">
        <p14:creationId xmlns:p14="http://schemas.microsoft.com/office/powerpoint/2010/main" val="1578209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2023-2024 H&amp;I Committee Goals</a:t>
            </a:r>
            <a:br>
              <a:rPr lang="en-US" b="1" dirty="0"/>
            </a:br>
            <a:endParaRPr lang="en-US" dirty="0">
              <a:solidFill>
                <a:srgbClr val="0070C0"/>
              </a:solidFill>
            </a:endParaRPr>
          </a:p>
        </p:txBody>
      </p:sp>
      <p:sp>
        <p:nvSpPr>
          <p:cNvPr id="5" name="Content Placeholder 4"/>
          <p:cNvSpPr>
            <a:spLocks noGrp="1"/>
          </p:cNvSpPr>
          <p:nvPr>
            <p:ph idx="1"/>
          </p:nvPr>
        </p:nvSpPr>
        <p:spPr>
          <a:xfrm>
            <a:off x="609600" y="1417638"/>
            <a:ext cx="10972800" cy="5141610"/>
          </a:xfrm>
        </p:spPr>
        <p:txBody>
          <a:bodyPr vert="horz" lIns="91440" tIns="45720" rIns="91440" bIns="45720" rtlCol="0" anchor="t">
            <a:normAutofit fontScale="77500" lnSpcReduction="20000"/>
          </a:bodyPr>
          <a:lstStyle/>
          <a:p>
            <a:pPr lvl="1" fontAlgn="base"/>
            <a:r>
              <a:rPr lang="en-US" sz="2800" b="1" dirty="0"/>
              <a:t>Maintain</a:t>
            </a:r>
            <a:r>
              <a:rPr lang="en-US" sz="2800" dirty="0"/>
              <a:t> the Books for Inmates and Institutions Program and inmate correspondence through the Sponsorship Program in the USA.</a:t>
            </a:r>
            <a:endParaRPr lang="en-US" sz="2800" dirty="0">
              <a:cs typeface="Calibri"/>
            </a:endParaRPr>
          </a:p>
          <a:p>
            <a:pPr lvl="1" fontAlgn="base"/>
            <a:r>
              <a:rPr lang="en-US" sz="2800" b="1" dirty="0"/>
              <a:t>Maintain</a:t>
            </a:r>
            <a:r>
              <a:rPr lang="en-US" sz="2800" dirty="0"/>
              <a:t> the Database from the H&amp;I  Survey from the website and Institutions contacts from emails and U.S. mail.</a:t>
            </a:r>
            <a:endParaRPr lang="en-US" sz="2800" dirty="0">
              <a:cs typeface="Calibri"/>
            </a:endParaRPr>
          </a:p>
          <a:p>
            <a:pPr lvl="1" fontAlgn="base"/>
            <a:r>
              <a:rPr lang="en-US" sz="2800" b="1" dirty="0"/>
              <a:t>Review</a:t>
            </a:r>
            <a:r>
              <a:rPr lang="en-US" sz="2800" dirty="0">
                <a:solidFill>
                  <a:srgbClr val="FF0000"/>
                </a:solidFill>
              </a:rPr>
              <a:t> </a:t>
            </a:r>
            <a:r>
              <a:rPr lang="en-US" sz="2800" dirty="0"/>
              <a:t>the H&amp;I P&amp;P Manual.</a:t>
            </a:r>
            <a:endParaRPr lang="en-US" sz="2800" dirty="0">
              <a:cs typeface="Calibri"/>
            </a:endParaRPr>
          </a:p>
          <a:p>
            <a:pPr lvl="1"/>
            <a:r>
              <a:rPr lang="en-US" sz="2800" b="1" dirty="0"/>
              <a:t>Respond </a:t>
            </a:r>
            <a:r>
              <a:rPr lang="en-US" sz="2800" dirty="0"/>
              <a:t>to requests that come by email, regular communication with the CoDA community (through the H&amp;I email subscription list)</a:t>
            </a:r>
            <a:endParaRPr lang="en-US" sz="2800" dirty="0">
              <a:cs typeface="Calibri"/>
            </a:endParaRPr>
          </a:p>
          <a:p>
            <a:pPr lvl="1" fontAlgn="base"/>
            <a:r>
              <a:rPr lang="en-US" sz="2800" b="1" dirty="0"/>
              <a:t>Attract</a:t>
            </a:r>
            <a:r>
              <a:rPr lang="en-US" sz="2800" dirty="0"/>
              <a:t> members to assist the Sponsorship Coordinator and Corresponding Secretary.</a:t>
            </a:r>
          </a:p>
          <a:p>
            <a:pPr lvl="1" fontAlgn="base"/>
            <a:r>
              <a:rPr lang="en-US" sz="2800" b="1" dirty="0">
                <a:cs typeface="Calibri"/>
              </a:rPr>
              <a:t>Attract</a:t>
            </a:r>
            <a:r>
              <a:rPr lang="en-US" sz="2800" dirty="0">
                <a:cs typeface="Calibri"/>
              </a:rPr>
              <a:t> members near prisons and facilities to take meetings and literature to the codependent who cannot attend meetings outside their institution.</a:t>
            </a:r>
          </a:p>
          <a:p>
            <a:pPr lvl="1" fontAlgn="base"/>
            <a:r>
              <a:rPr lang="en-US" sz="2800" b="1" kern="0" dirty="0">
                <a:effectLst/>
                <a:latin typeface="Calibri" panose="020F0502020204030204" pitchFamily="34" charset="0"/>
                <a:ea typeface="Calibri" panose="020F0502020204030204" pitchFamily="34" charset="0"/>
              </a:rPr>
              <a:t>Develop</a:t>
            </a:r>
            <a:r>
              <a:rPr lang="en-US" sz="2800" kern="0" dirty="0">
                <a:effectLst/>
                <a:latin typeface="Calibri" panose="020F0502020204030204" pitchFamily="34" charset="0"/>
                <a:ea typeface="Calibri" panose="020F0502020204030204" pitchFamily="34" charset="0"/>
              </a:rPr>
              <a:t> a presentation package that CoDA members can use when making contact with institutions and facilities</a:t>
            </a:r>
            <a:r>
              <a:rPr lang="en-US" sz="2600" dirty="0"/>
              <a:t>.</a:t>
            </a:r>
            <a:endParaRPr lang="en-US" sz="2600" dirty="0">
              <a:cs typeface="Calibri"/>
            </a:endParaRPr>
          </a:p>
          <a:p>
            <a:pPr lvl="1" fontAlgn="base"/>
            <a:r>
              <a:rPr lang="en-US" sz="2800" b="1" dirty="0"/>
              <a:t>Assist</a:t>
            </a:r>
            <a:r>
              <a:rPr lang="en-US" sz="2800" dirty="0"/>
              <a:t> other Voting Entities outside the USA in developing H&amp;I Committees.</a:t>
            </a:r>
          </a:p>
          <a:p>
            <a:pPr lvl="1" fontAlgn="base"/>
            <a:r>
              <a:rPr lang="en-US" sz="2800" b="1" dirty="0">
                <a:cs typeface="Calibri"/>
              </a:rPr>
              <a:t>Develop</a:t>
            </a:r>
            <a:r>
              <a:rPr lang="en-US" sz="2800" dirty="0">
                <a:cs typeface="Calibri"/>
              </a:rPr>
              <a:t> a grant program to assist Voting Entities outside the USA to develop Books for Inmates and Institutions Program.</a:t>
            </a:r>
          </a:p>
          <a:p>
            <a:pPr lvl="1" fontAlgn="base"/>
            <a:r>
              <a:rPr lang="en-US" sz="2800" b="1" dirty="0"/>
              <a:t>Rotate</a:t>
            </a:r>
            <a:r>
              <a:rPr lang="en-US" sz="2800" dirty="0"/>
              <a:t> Positions</a:t>
            </a:r>
            <a:r>
              <a:rPr lang="en-US" sz="2800"/>
              <a:t>, especially  a new </a:t>
            </a:r>
            <a:r>
              <a:rPr lang="en-US" sz="2800" dirty="0"/>
              <a:t>Chair</a:t>
            </a:r>
            <a:endParaRPr lang="en-US" sz="2800" dirty="0">
              <a:cs typeface="Calibri"/>
            </a:endParaRPr>
          </a:p>
          <a:p>
            <a:pPr lvl="1" fontAlgn="base"/>
            <a:r>
              <a:rPr lang="en-US" sz="2800" b="1" dirty="0"/>
              <a:t>Revive</a:t>
            </a:r>
            <a:r>
              <a:rPr lang="en-US" sz="2800" dirty="0"/>
              <a:t> Newsletter</a:t>
            </a:r>
            <a:endParaRPr lang="en-US" sz="2800" dirty="0">
              <a:cs typeface="Calibri"/>
            </a:endParaRPr>
          </a:p>
          <a:p>
            <a:pPr lvl="1" fontAlgn="base"/>
            <a:r>
              <a:rPr lang="en-US" sz="2800" b="1" dirty="0"/>
              <a:t>Attract</a:t>
            </a:r>
            <a:r>
              <a:rPr lang="en-US" sz="2800" dirty="0"/>
              <a:t> more members</a:t>
            </a:r>
            <a:endParaRPr lang="en-US" sz="2800" dirty="0">
              <a:cs typeface="Calibri"/>
            </a:endParaRPr>
          </a:p>
          <a:p>
            <a:pPr fontAlgn="base"/>
            <a:endParaRPr lang="en-US" dirty="0"/>
          </a:p>
        </p:txBody>
      </p:sp>
    </p:spTree>
    <p:extLst>
      <p:ext uri="{BB962C8B-B14F-4D97-AF65-F5344CB8AC3E}">
        <p14:creationId xmlns:p14="http://schemas.microsoft.com/office/powerpoint/2010/main" val="390771937"/>
      </p:ext>
    </p:extLst>
  </p:cSld>
  <p:clrMapOvr>
    <a:masterClrMapping/>
  </p:clrMapOvr>
  <p:extLst>
    <p:ext uri="{6950BFC3-D8DA-4A85-94F7-54DA5524770B}">
      <p188:commentRel xmlns:p188="http://schemas.microsoft.com/office/powerpoint/2018/8/main" r:id="rId2"/>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Thanks to:</a:t>
            </a:r>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r>
              <a:rPr lang="en-US" sz="3200" dirty="0"/>
              <a:t>Very responsive Board liaisons: Faith J. &amp; Katherine T.(Backup Board), </a:t>
            </a:r>
          </a:p>
          <a:p>
            <a:r>
              <a:rPr lang="en-US" sz="3200" dirty="0"/>
              <a:t>Members of the </a:t>
            </a:r>
            <a:r>
              <a:rPr lang="en-US" sz="3200" dirty="0">
                <a:ea typeface="+mn-lt"/>
                <a:cs typeface="+mn-lt"/>
              </a:rPr>
              <a:t>CoRe Board who support our literature distribution.</a:t>
            </a:r>
            <a:endParaRPr lang="en-US" sz="3200" dirty="0">
              <a:cs typeface="Calibri"/>
            </a:endParaRPr>
          </a:p>
          <a:p>
            <a:r>
              <a:rPr lang="en-US" sz="3200" dirty="0"/>
              <a:t>Joan O. &amp; Brenda M. former H&amp;I Fellowship Service Workers and Geff R. (email list Coordinator) </a:t>
            </a:r>
            <a:endParaRPr lang="en-US" sz="3200" dirty="0">
              <a:cs typeface="Calibri"/>
            </a:endParaRPr>
          </a:p>
          <a:p>
            <a:r>
              <a:rPr lang="en-US" sz="3200" dirty="0"/>
              <a:t>And all those who have contributed to the Hospitals &amp; Institutions Books for Inmates &amp; Institutions program.</a:t>
            </a:r>
            <a:endParaRPr lang="en-US" sz="3200" dirty="0">
              <a:cs typeface="Calibri"/>
            </a:endParaRPr>
          </a:p>
          <a:p>
            <a:r>
              <a:rPr lang="en-US" sz="3200" dirty="0"/>
              <a:t>Our amazing and wonderful inmate sponsors.</a:t>
            </a:r>
          </a:p>
          <a:p>
            <a:r>
              <a:rPr lang="en-US" sz="3200" dirty="0">
                <a:cs typeface="Calibri"/>
              </a:rPr>
              <a:t>For the institutions and the codependent willing to reach out for our services.</a:t>
            </a:r>
          </a:p>
        </p:txBody>
      </p:sp>
    </p:spTree>
    <p:extLst>
      <p:ext uri="{BB962C8B-B14F-4D97-AF65-F5344CB8AC3E}">
        <p14:creationId xmlns:p14="http://schemas.microsoft.com/office/powerpoint/2010/main" val="356011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Special thanks to:</a:t>
            </a:r>
          </a:p>
        </p:txBody>
      </p:sp>
      <p:sp>
        <p:nvSpPr>
          <p:cNvPr id="3" name="Content Placeholder 2"/>
          <p:cNvSpPr>
            <a:spLocks noGrp="1"/>
          </p:cNvSpPr>
          <p:nvPr>
            <p:ph idx="1"/>
          </p:nvPr>
        </p:nvSpPr>
        <p:spPr/>
        <p:txBody>
          <a:bodyPr vert="horz" lIns="91440" tIns="45720" rIns="91440" bIns="45720" rtlCol="0" anchor="t">
            <a:normAutofit/>
          </a:bodyPr>
          <a:lstStyle/>
          <a:p>
            <a:r>
              <a:rPr lang="en-US" sz="3200"/>
              <a:t>Members of the Fellowship who serve locally in carrying the message into institutions.  These are the people who make a difference in codependents' lives who cannot attend meetings outside an Institution.</a:t>
            </a:r>
          </a:p>
        </p:txBody>
      </p:sp>
    </p:spTree>
    <p:extLst>
      <p:ext uri="{BB962C8B-B14F-4D97-AF65-F5344CB8AC3E}">
        <p14:creationId xmlns:p14="http://schemas.microsoft.com/office/powerpoint/2010/main" val="1317504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Members</a:t>
            </a:r>
          </a:p>
        </p:txBody>
      </p:sp>
      <p:sp>
        <p:nvSpPr>
          <p:cNvPr id="3" name="Content Placeholder 2"/>
          <p:cNvSpPr>
            <a:spLocks noGrp="1"/>
          </p:cNvSpPr>
          <p:nvPr>
            <p:ph idx="1"/>
          </p:nvPr>
        </p:nvSpPr>
        <p:spPr>
          <a:xfrm>
            <a:off x="838200" y="1414130"/>
            <a:ext cx="10515600" cy="4890977"/>
          </a:xfrm>
        </p:spPr>
        <p:txBody>
          <a:bodyPr vert="horz" lIns="91440" tIns="45720" rIns="91440" bIns="45720" rtlCol="0" anchor="t">
            <a:normAutofit fontScale="77500" lnSpcReduction="20000"/>
          </a:bodyPr>
          <a:lstStyle/>
          <a:p>
            <a:r>
              <a:rPr lang="en-US" sz="3000" dirty="0"/>
              <a:t>Terry D.  CT.           Chair</a:t>
            </a:r>
            <a:endParaRPr lang="en-US" sz="3000" dirty="0">
              <a:cs typeface="Calibri"/>
            </a:endParaRPr>
          </a:p>
          <a:p>
            <a:r>
              <a:rPr lang="en-US" sz="3000" dirty="0"/>
              <a:t>Kathy L.  IL.            Corresponding Secretary for US Mail </a:t>
            </a:r>
            <a:endParaRPr lang="en-US" sz="3000" dirty="0">
              <a:cs typeface="Calibri"/>
            </a:endParaRPr>
          </a:p>
          <a:p>
            <a:r>
              <a:rPr lang="en-US" sz="3000" dirty="0">
                <a:solidFill>
                  <a:srgbClr val="FF0000"/>
                </a:solidFill>
              </a:rPr>
              <a:t>Vacant</a:t>
            </a:r>
            <a:r>
              <a:rPr lang="en-US" sz="3000" dirty="0"/>
              <a:t>                    Email Corresponding Secretary</a:t>
            </a:r>
            <a:endParaRPr lang="en-US" sz="3000" dirty="0">
              <a:cs typeface="Calibri"/>
            </a:endParaRPr>
          </a:p>
          <a:p>
            <a:r>
              <a:rPr lang="en-US" sz="3000" dirty="0"/>
              <a:t>Carrie B.  OK.         Literature Distribution Coordinator (LDC) </a:t>
            </a:r>
            <a:endParaRPr lang="en-US" sz="3000" dirty="0">
              <a:cs typeface="Calibri" panose="020F0502020204030204"/>
            </a:endParaRPr>
          </a:p>
          <a:p>
            <a:r>
              <a:rPr lang="en-US" sz="3000" dirty="0">
                <a:solidFill>
                  <a:srgbClr val="FF0000"/>
                </a:solidFill>
              </a:rPr>
              <a:t>Vacant</a:t>
            </a:r>
            <a:r>
              <a:rPr lang="en-US" sz="3000" dirty="0"/>
              <a:t>                    Recording Secretary  </a:t>
            </a:r>
            <a:endParaRPr lang="en-US" sz="3000" dirty="0">
              <a:cs typeface="Calibri"/>
            </a:endParaRPr>
          </a:p>
          <a:p>
            <a:r>
              <a:rPr lang="en-US" sz="3000" dirty="0"/>
              <a:t>James K.  PA.         Sponsorship Coordinator</a:t>
            </a:r>
            <a:endParaRPr lang="en-US" sz="3000" dirty="0">
              <a:cs typeface="Calibri"/>
            </a:endParaRPr>
          </a:p>
          <a:p>
            <a:r>
              <a:rPr lang="en-US" sz="3000" dirty="0"/>
              <a:t>david a.   NY.          Member at large</a:t>
            </a:r>
            <a:endParaRPr lang="en-US" sz="3000" dirty="0">
              <a:cs typeface="Calibri"/>
            </a:endParaRPr>
          </a:p>
          <a:p>
            <a:r>
              <a:rPr lang="en-US" sz="3000" dirty="0"/>
              <a:t>Gillian A. UK.          Member at large</a:t>
            </a:r>
            <a:endParaRPr lang="en-US" sz="3000" dirty="0">
              <a:cs typeface="Calibri"/>
            </a:endParaRPr>
          </a:p>
          <a:p>
            <a:r>
              <a:rPr lang="en-US" sz="3000" dirty="0">
                <a:cs typeface="Calibri"/>
              </a:rPr>
              <a:t>Kate F.     UK.          </a:t>
            </a:r>
            <a:r>
              <a:rPr lang="en-US" sz="3000" dirty="0">
                <a:ea typeface="+mn-lt"/>
                <a:cs typeface="+mn-lt"/>
              </a:rPr>
              <a:t>Member at large</a:t>
            </a:r>
          </a:p>
          <a:p>
            <a:r>
              <a:rPr lang="en-US" sz="3000" dirty="0"/>
              <a:t>Lou L.       IL.           Member at large</a:t>
            </a:r>
          </a:p>
          <a:p>
            <a:r>
              <a:rPr lang="en-US" sz="3000" dirty="0">
                <a:cs typeface="Calibri"/>
              </a:rPr>
              <a:t>Sherry A. OK.         Member at large</a:t>
            </a:r>
            <a:endParaRPr lang="en-US" sz="3200" dirty="0"/>
          </a:p>
          <a:p>
            <a:r>
              <a:rPr lang="en-US" sz="3000" dirty="0"/>
              <a:t>Faith J.    CA.          Board Liaison</a:t>
            </a:r>
            <a:endParaRPr lang="en-US" sz="3000" dirty="0">
              <a:cs typeface="Calibri"/>
            </a:endParaRPr>
          </a:p>
          <a:p>
            <a:r>
              <a:rPr lang="en-US" sz="3000" dirty="0"/>
              <a:t>Katherine T.  AZ.    Board Liaison (back up)</a:t>
            </a:r>
          </a:p>
        </p:txBody>
      </p:sp>
    </p:spTree>
    <p:extLst>
      <p:ext uri="{BB962C8B-B14F-4D97-AF65-F5344CB8AC3E}">
        <p14:creationId xmlns:p14="http://schemas.microsoft.com/office/powerpoint/2010/main" val="3188694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a typeface="+mj-lt"/>
                <a:cs typeface="+mj-lt"/>
              </a:rPr>
              <a:t>2022-2023 H&amp;I Committee Goals</a:t>
            </a:r>
            <a:endParaRPr lang="en-US" dirty="0"/>
          </a:p>
        </p:txBody>
      </p:sp>
      <p:sp>
        <p:nvSpPr>
          <p:cNvPr id="3" name="Content Placeholder 2"/>
          <p:cNvSpPr>
            <a:spLocks noGrp="1"/>
          </p:cNvSpPr>
          <p:nvPr>
            <p:ph idx="1"/>
          </p:nvPr>
        </p:nvSpPr>
        <p:spPr/>
        <p:txBody>
          <a:bodyPr vert="horz" lIns="91440" tIns="45720" rIns="91440" bIns="45720" rtlCol="0" anchor="t">
            <a:normAutofit fontScale="55000" lnSpcReduction="20000"/>
          </a:bodyPr>
          <a:lstStyle/>
          <a:p>
            <a:pPr lvl="1" fontAlgn="base"/>
            <a:r>
              <a:rPr lang="en-US" sz="4400" b="1" dirty="0"/>
              <a:t>Maintain</a:t>
            </a:r>
            <a:r>
              <a:rPr lang="en-US" sz="4400" dirty="0"/>
              <a:t> the Books for Inmates and Institutions Program and inmate correspondence through the Sponsorship Program in the USA.</a:t>
            </a:r>
            <a:endParaRPr lang="en-US" sz="4400" dirty="0">
              <a:cs typeface="Calibri"/>
            </a:endParaRPr>
          </a:p>
          <a:p>
            <a:pPr lvl="1" fontAlgn="base"/>
            <a:r>
              <a:rPr lang="en-US" sz="4400" b="1" dirty="0"/>
              <a:t>Maintain</a:t>
            </a:r>
            <a:r>
              <a:rPr lang="en-US" sz="4400" dirty="0"/>
              <a:t> the Database from the H&amp;I  Survey from the website and Institutions contacts from emails and U.S. mail.</a:t>
            </a:r>
            <a:endParaRPr lang="en-US" sz="4400" dirty="0">
              <a:cs typeface="Calibri"/>
            </a:endParaRPr>
          </a:p>
          <a:p>
            <a:pPr lvl="1" fontAlgn="base"/>
            <a:r>
              <a:rPr lang="en-US" sz="4400" b="1" dirty="0"/>
              <a:t>Review</a:t>
            </a:r>
            <a:r>
              <a:rPr lang="en-US" sz="4400" dirty="0">
                <a:solidFill>
                  <a:srgbClr val="FF0000"/>
                </a:solidFill>
              </a:rPr>
              <a:t> </a:t>
            </a:r>
            <a:r>
              <a:rPr lang="en-US" sz="4400" dirty="0"/>
              <a:t>the H&amp;I P&amp;P Manual.</a:t>
            </a:r>
            <a:endParaRPr lang="en-US" sz="4400" dirty="0">
              <a:cs typeface="Calibri"/>
            </a:endParaRPr>
          </a:p>
          <a:p>
            <a:pPr lvl="1"/>
            <a:r>
              <a:rPr lang="en-US" sz="4400" b="1" dirty="0"/>
              <a:t>Respond </a:t>
            </a:r>
            <a:r>
              <a:rPr lang="en-US" sz="4400" dirty="0"/>
              <a:t>to requests that come by email, regular communication with the CoDA community (through the H&amp;I email subscription list).</a:t>
            </a:r>
            <a:endParaRPr lang="en-US" sz="4400" dirty="0">
              <a:cs typeface="Calibri"/>
            </a:endParaRPr>
          </a:p>
          <a:p>
            <a:pPr lvl="1" fontAlgn="base"/>
            <a:r>
              <a:rPr lang="en-US" sz="4400" b="1" dirty="0"/>
              <a:t>Attract</a:t>
            </a:r>
            <a:r>
              <a:rPr lang="en-US" sz="4400" dirty="0"/>
              <a:t> members to assist the Sponsorship Coordinator</a:t>
            </a:r>
            <a:r>
              <a:rPr lang="en-US" sz="4400"/>
              <a:t>.</a:t>
            </a:r>
            <a:endParaRPr lang="en-US" sz="4400" dirty="0">
              <a:cs typeface="Calibri"/>
            </a:endParaRPr>
          </a:p>
          <a:p>
            <a:pPr lvl="1" fontAlgn="base"/>
            <a:r>
              <a:rPr lang="en-US" sz="4400" b="1" dirty="0"/>
              <a:t>Develop</a:t>
            </a:r>
            <a:r>
              <a:rPr lang="en-US" sz="4400" dirty="0"/>
              <a:t> a Presentation package for members to take into Institutions.</a:t>
            </a:r>
            <a:endParaRPr lang="en-US" sz="4400" dirty="0">
              <a:cs typeface="Calibri"/>
            </a:endParaRPr>
          </a:p>
          <a:p>
            <a:pPr lvl="1" fontAlgn="base"/>
            <a:r>
              <a:rPr lang="en-US" sz="4400" b="1" dirty="0"/>
              <a:t>Assist</a:t>
            </a:r>
            <a:r>
              <a:rPr lang="en-US" sz="4400" dirty="0"/>
              <a:t> other Voting Entities outside the USA in developing H&amp;I Committees.</a:t>
            </a:r>
            <a:endParaRPr lang="en-US" sz="4400" dirty="0">
              <a:cs typeface="Calibri"/>
            </a:endParaRPr>
          </a:p>
          <a:p>
            <a:pPr lvl="1" fontAlgn="base"/>
            <a:r>
              <a:rPr lang="en-US" sz="4400" b="1" dirty="0"/>
              <a:t>Rotate</a:t>
            </a:r>
            <a:r>
              <a:rPr lang="en-US" sz="4400" dirty="0"/>
              <a:t> Positions</a:t>
            </a:r>
            <a:r>
              <a:rPr lang="en-US" sz="4400"/>
              <a:t>.</a:t>
            </a:r>
            <a:endParaRPr lang="en-US" sz="4400" dirty="0">
              <a:cs typeface="Calibri"/>
            </a:endParaRPr>
          </a:p>
          <a:p>
            <a:pPr lvl="1" fontAlgn="base"/>
            <a:r>
              <a:rPr lang="en-US" sz="4400" b="1" dirty="0"/>
              <a:t>Revive</a:t>
            </a:r>
            <a:r>
              <a:rPr lang="en-US" sz="4400" dirty="0"/>
              <a:t> Newsletter</a:t>
            </a:r>
            <a:r>
              <a:rPr lang="en-US" sz="4400"/>
              <a:t>.</a:t>
            </a:r>
            <a:endParaRPr lang="en-US" sz="4400" dirty="0">
              <a:cs typeface="Calibri"/>
            </a:endParaRPr>
          </a:p>
          <a:p>
            <a:pPr lvl="1" fontAlgn="base"/>
            <a:r>
              <a:rPr lang="en-US" sz="4400" b="1" dirty="0"/>
              <a:t>Attract</a:t>
            </a:r>
            <a:r>
              <a:rPr lang="en-US" sz="4400" dirty="0"/>
              <a:t> more members</a:t>
            </a:r>
            <a:r>
              <a:rPr lang="en-US" sz="4400"/>
              <a:t>.</a:t>
            </a:r>
            <a:endParaRPr lang="en-US" sz="4400" dirty="0">
              <a:cs typeface="Calibri"/>
            </a:endParaRPr>
          </a:p>
          <a:p>
            <a:endParaRPr lang="en-US" dirty="0">
              <a:ea typeface="+mn-lt"/>
              <a:cs typeface="+mn-lt"/>
            </a:endParaRPr>
          </a:p>
          <a:p>
            <a:pPr marL="0" indent="0">
              <a:buNone/>
            </a:pPr>
            <a:endParaRPr lang="en-US" dirty="0">
              <a:cs typeface="Calibri"/>
            </a:endParaRPr>
          </a:p>
          <a:p>
            <a:pPr marL="0" indent="0">
              <a:buNone/>
            </a:pPr>
            <a:endParaRPr lang="en-US" sz="3000" dirty="0">
              <a:ea typeface="+mn-lt"/>
              <a:cs typeface="+mn-lt"/>
            </a:endParaRPr>
          </a:p>
          <a:p>
            <a:endParaRPr lang="en-US" sz="3000" dirty="0">
              <a:cs typeface="Calibri"/>
            </a:endParaRPr>
          </a:p>
          <a:p>
            <a:endParaRPr lang="en-US" dirty="0"/>
          </a:p>
        </p:txBody>
      </p:sp>
    </p:spTree>
    <p:extLst>
      <p:ext uri="{BB962C8B-B14F-4D97-AF65-F5344CB8AC3E}">
        <p14:creationId xmlns:p14="http://schemas.microsoft.com/office/powerpoint/2010/main" val="3211275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lstStyle/>
          <a:p>
            <a:pPr algn="ctr"/>
            <a:r>
              <a:rPr lang="en-US"/>
              <a:t>Accomplishments </a:t>
            </a:r>
          </a:p>
        </p:txBody>
      </p:sp>
      <p:sp>
        <p:nvSpPr>
          <p:cNvPr id="3" name="Content Placeholder 2"/>
          <p:cNvSpPr>
            <a:spLocks noGrp="1"/>
          </p:cNvSpPr>
          <p:nvPr>
            <p:ph idx="1"/>
          </p:nvPr>
        </p:nvSpPr>
        <p:spPr>
          <a:xfrm>
            <a:off x="685800" y="1125415"/>
            <a:ext cx="10668000" cy="5638800"/>
          </a:xfrm>
        </p:spPr>
        <p:txBody>
          <a:bodyPr vert="horz" lIns="91440" tIns="45720" rIns="91440" bIns="45720" rtlCol="0" anchor="t">
            <a:normAutofit/>
          </a:bodyPr>
          <a:lstStyle/>
          <a:p>
            <a:r>
              <a:rPr lang="en-US" dirty="0"/>
              <a:t>Maintained Books for Inmates and Institutions Program (details below).</a:t>
            </a:r>
            <a:endParaRPr lang="en-US" dirty="0">
              <a:cs typeface="Calibri"/>
            </a:endParaRPr>
          </a:p>
          <a:p>
            <a:r>
              <a:rPr lang="en-US" dirty="0"/>
              <a:t>Continued to grow the Inmate Sponsorship Program. </a:t>
            </a:r>
            <a:endParaRPr lang="en-US" dirty="0">
              <a:cs typeface="Calibri"/>
            </a:endParaRPr>
          </a:p>
          <a:p>
            <a:r>
              <a:rPr lang="en-US" dirty="0"/>
              <a:t>Regular communication with the CoDA community.  We received and responded on average (2) email queries from Fellowship groups or members each month.  Using the H&amp;I email subscription list we have sent out a few announcements asking for help with sponsoring inmates in institutions and attracting new members.</a:t>
            </a:r>
            <a:endParaRPr lang="en-US" dirty="0">
              <a:cs typeface="Calibri"/>
            </a:endParaRPr>
          </a:p>
          <a:p>
            <a:r>
              <a:rPr lang="en-US" dirty="0"/>
              <a:t>Recruitment of members.  We have maintained</a:t>
            </a:r>
            <a:r>
              <a:rPr lang="en-US"/>
              <a:t> </a:t>
            </a:r>
            <a:r>
              <a:rPr lang="en-US" dirty="0"/>
              <a:t> 8 members</a:t>
            </a:r>
            <a:r>
              <a:rPr lang="en-US"/>
              <a:t> on</a:t>
            </a:r>
            <a:r>
              <a:rPr lang="en-US" dirty="0"/>
              <a:t> our committee this year with interest from potential recruits.</a:t>
            </a:r>
          </a:p>
        </p:txBody>
      </p:sp>
    </p:spTree>
    <p:extLst>
      <p:ext uri="{BB962C8B-B14F-4D97-AF65-F5344CB8AC3E}">
        <p14:creationId xmlns:p14="http://schemas.microsoft.com/office/powerpoint/2010/main" val="1358514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48E46-CDAE-44BC-936B-A1758AB87782}"/>
              </a:ext>
            </a:extLst>
          </p:cNvPr>
          <p:cNvSpPr>
            <a:spLocks noGrp="1"/>
          </p:cNvSpPr>
          <p:nvPr>
            <p:ph type="title"/>
          </p:nvPr>
        </p:nvSpPr>
        <p:spPr/>
        <p:txBody>
          <a:bodyPr/>
          <a:lstStyle/>
          <a:p>
            <a:pPr algn="ctr"/>
            <a:r>
              <a:rPr lang="en-US"/>
              <a:t>Accomplishments </a:t>
            </a:r>
            <a:r>
              <a:rPr lang="en-US" sz="3600"/>
              <a:t>(cont.)</a:t>
            </a:r>
          </a:p>
        </p:txBody>
      </p:sp>
      <p:sp>
        <p:nvSpPr>
          <p:cNvPr id="3" name="Content Placeholder 2">
            <a:extLst>
              <a:ext uri="{FF2B5EF4-FFF2-40B4-BE49-F238E27FC236}">
                <a16:creationId xmlns:a16="http://schemas.microsoft.com/office/drawing/2014/main" id="{BBAB59A6-F677-4273-BF19-8CE233CFE4D7}"/>
              </a:ext>
            </a:extLst>
          </p:cNvPr>
          <p:cNvSpPr>
            <a:spLocks noGrp="1"/>
          </p:cNvSpPr>
          <p:nvPr>
            <p:ph idx="1"/>
          </p:nvPr>
        </p:nvSpPr>
        <p:spPr>
          <a:xfrm>
            <a:off x="265814" y="1825625"/>
            <a:ext cx="11087987" cy="4351338"/>
          </a:xfrm>
        </p:spPr>
        <p:txBody>
          <a:bodyPr vert="horz" lIns="91440" tIns="45720" rIns="91440" bIns="45720" rtlCol="0" anchor="t">
            <a:normAutofit/>
          </a:bodyPr>
          <a:lstStyle/>
          <a:p>
            <a:pPr lvl="1"/>
            <a:r>
              <a:rPr lang="en-US" sz="2800" dirty="0"/>
              <a:t>Continued to build our database through those responding to the H&amp;I survey that is offered to all new email subscribers:  Perhaps 25% of new subscribers who do complete it could use a response from us, but, due to overloaded schedules of committee members, only a fraction of them do.  The survey data collected sends out automatic responses depending on answers to survey. We will continue to offer this.</a:t>
            </a:r>
            <a:endParaRPr lang="en-US" sz="2800" dirty="0">
              <a:cs typeface="Calibri"/>
            </a:endParaRPr>
          </a:p>
          <a:p>
            <a:pPr lvl="1"/>
            <a:endParaRPr lang="en-US" sz="2800" dirty="0"/>
          </a:p>
        </p:txBody>
      </p:sp>
    </p:spTree>
    <p:extLst>
      <p:ext uri="{BB962C8B-B14F-4D97-AF65-F5344CB8AC3E}">
        <p14:creationId xmlns:p14="http://schemas.microsoft.com/office/powerpoint/2010/main" val="2903480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Additional accomplishments</a:t>
            </a:r>
            <a:br>
              <a:rPr lang="en-US"/>
            </a:br>
            <a:endParaRPr lang="en-US" sz="3600"/>
          </a:p>
        </p:txBody>
      </p:sp>
      <p:sp>
        <p:nvSpPr>
          <p:cNvPr id="3" name="Content Placeholder 2"/>
          <p:cNvSpPr>
            <a:spLocks noGrp="1"/>
          </p:cNvSpPr>
          <p:nvPr>
            <p:ph idx="1"/>
          </p:nvPr>
        </p:nvSpPr>
        <p:spPr>
          <a:xfrm>
            <a:off x="609600" y="1295400"/>
            <a:ext cx="10972800" cy="4724400"/>
          </a:xfrm>
        </p:spPr>
        <p:txBody>
          <a:bodyPr vert="horz" lIns="91440" tIns="45720" rIns="91440" bIns="45720" rtlCol="0" anchor="t">
            <a:noAutofit/>
          </a:bodyPr>
          <a:lstStyle/>
          <a:p>
            <a:pPr marL="0" lvl="1" indent="0">
              <a:buNone/>
            </a:pPr>
            <a:endParaRPr lang="en-US" sz="3200" dirty="0"/>
          </a:p>
          <a:p>
            <a:r>
              <a:rPr lang="en-US" dirty="0"/>
              <a:t>Had 11 regular meetings via teleconference.   </a:t>
            </a:r>
            <a:endParaRPr lang="en-US" dirty="0">
              <a:ea typeface="Calibri" panose="020F0502020204030204"/>
              <a:cs typeface="Calibri" panose="020F0502020204030204"/>
            </a:endParaRPr>
          </a:p>
          <a:p>
            <a:r>
              <a:rPr lang="en-US" dirty="0"/>
              <a:t>We discussed development of an H&amp;I Presentation Package to guide members taking literature and meetings into institutions.  We depend on local members to conduct panels and assist in starting meetings in institutions and make literature and information available to them. We are receiving experience from the San Diego area members who have been of service to prisons in their area to develop our presentation package.  Prisons are just now opening up to visitors after the pandemic.</a:t>
            </a:r>
            <a:endParaRPr lang="en-US" dirty="0">
              <a:cs typeface="Calibri"/>
            </a:endParaRPr>
          </a:p>
          <a:p>
            <a:pPr lvl="0"/>
            <a:endParaRPr lang="en-US" sz="3200" dirty="0"/>
          </a:p>
        </p:txBody>
      </p:sp>
    </p:spTree>
    <p:extLst>
      <p:ext uri="{BB962C8B-B14F-4D97-AF65-F5344CB8AC3E}">
        <p14:creationId xmlns:p14="http://schemas.microsoft.com/office/powerpoint/2010/main" val="633611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83252-1D90-4B7E-8549-EB8BBCF1EACC}"/>
              </a:ext>
            </a:extLst>
          </p:cNvPr>
          <p:cNvSpPr>
            <a:spLocks noGrp="1"/>
          </p:cNvSpPr>
          <p:nvPr>
            <p:ph type="title"/>
          </p:nvPr>
        </p:nvSpPr>
        <p:spPr/>
        <p:txBody>
          <a:bodyPr/>
          <a:lstStyle/>
          <a:p>
            <a:pPr algn="ctr"/>
            <a:r>
              <a:rPr lang="en-US"/>
              <a:t>Additional accomplishments </a:t>
            </a:r>
            <a:r>
              <a:rPr lang="en-US" sz="3600"/>
              <a:t>(cont.)</a:t>
            </a:r>
          </a:p>
        </p:txBody>
      </p:sp>
      <p:sp>
        <p:nvSpPr>
          <p:cNvPr id="3" name="Content Placeholder 2">
            <a:extLst>
              <a:ext uri="{FF2B5EF4-FFF2-40B4-BE49-F238E27FC236}">
                <a16:creationId xmlns:a16="http://schemas.microsoft.com/office/drawing/2014/main" id="{F8A19371-E8C2-4C6D-A9EB-447F848FCECA}"/>
              </a:ext>
            </a:extLst>
          </p:cNvPr>
          <p:cNvSpPr>
            <a:spLocks noGrp="1"/>
          </p:cNvSpPr>
          <p:nvPr>
            <p:ph idx="1"/>
          </p:nvPr>
        </p:nvSpPr>
        <p:spPr/>
        <p:txBody>
          <a:bodyPr vert="horz" lIns="91440" tIns="45720" rIns="91440" bIns="45720" rtlCol="0" anchor="t">
            <a:normAutofit/>
          </a:bodyPr>
          <a:lstStyle/>
          <a:p>
            <a:r>
              <a:rPr lang="en-US" dirty="0"/>
              <a:t>We continue to work with two of our committee members to explore starting H&amp;I service in the United Kingdom. We sense a need to outline the process of starting the Books for Inmates and Institutions Program and correspondence services, to model it for voting entities outside the USA.</a:t>
            </a:r>
            <a:endParaRPr lang="en-US" dirty="0">
              <a:ea typeface="Calibri"/>
              <a:cs typeface="Calibri"/>
            </a:endParaRPr>
          </a:p>
          <a:p>
            <a:r>
              <a:rPr lang="en-US" dirty="0"/>
              <a:t>Since April, a committee member has handled the corresponding postal mailings and posting of data on our spreadsheets.  This was previously done by our Fellowship Service Workers.</a:t>
            </a:r>
            <a:endParaRPr lang="en-US" dirty="0">
              <a:ea typeface="Calibri"/>
              <a:cs typeface="Calibri"/>
            </a:endParaRPr>
          </a:p>
          <a:p>
            <a:endParaRPr lang="en-US" dirty="0"/>
          </a:p>
        </p:txBody>
      </p:sp>
    </p:spTree>
    <p:extLst>
      <p:ext uri="{BB962C8B-B14F-4D97-AF65-F5344CB8AC3E}">
        <p14:creationId xmlns:p14="http://schemas.microsoft.com/office/powerpoint/2010/main" val="1945266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Books for Inmates and Institutions</a:t>
            </a:r>
          </a:p>
        </p:txBody>
      </p:sp>
      <p:sp>
        <p:nvSpPr>
          <p:cNvPr id="3" name="Content Placeholder 2"/>
          <p:cNvSpPr>
            <a:spLocks noGrp="1"/>
          </p:cNvSpPr>
          <p:nvPr>
            <p:ph idx="1"/>
          </p:nvPr>
        </p:nvSpPr>
        <p:spPr/>
        <p:txBody>
          <a:bodyPr vert="horz" lIns="91440" tIns="45720" rIns="91440" bIns="45720" rtlCol="0" anchor="t">
            <a:normAutofit/>
          </a:bodyPr>
          <a:lstStyle/>
          <a:p>
            <a:r>
              <a:rPr lang="en-US" sz="2800" dirty="0">
                <a:effectLst/>
                <a:latin typeface="Calibri"/>
                <a:ea typeface="Calibri"/>
                <a:cs typeface="Calibri"/>
              </a:rPr>
              <a:t>From July </a:t>
            </a:r>
            <a:r>
              <a:rPr lang="en-US" dirty="0">
                <a:latin typeface="Calibri"/>
                <a:ea typeface="Calibri"/>
                <a:cs typeface="Calibri"/>
              </a:rPr>
              <a:t>1, 2022</a:t>
            </a:r>
            <a:r>
              <a:rPr lang="en-US" sz="2800" dirty="0">
                <a:effectLst/>
                <a:latin typeface="Calibri"/>
                <a:ea typeface="Calibri"/>
                <a:cs typeface="Calibri"/>
              </a:rPr>
              <a:t> to June </a:t>
            </a:r>
            <a:r>
              <a:rPr lang="en-US" dirty="0">
                <a:latin typeface="Calibri"/>
                <a:ea typeface="Calibri"/>
                <a:cs typeface="Calibri"/>
              </a:rPr>
              <a:t>16, 2023</a:t>
            </a:r>
            <a:r>
              <a:rPr lang="en-US" sz="2800" dirty="0">
                <a:effectLst/>
                <a:latin typeface="Calibri"/>
                <a:ea typeface="Calibri"/>
                <a:cs typeface="Calibri"/>
              </a:rPr>
              <a:t>, we received letters from 216 individuals, 151 new initial contacts and 20 emails. We heard from </a:t>
            </a:r>
            <a:r>
              <a:rPr lang="en-US" dirty="0">
                <a:latin typeface="Calibri"/>
                <a:ea typeface="Calibri"/>
                <a:cs typeface="Calibri"/>
              </a:rPr>
              <a:t>43</a:t>
            </a:r>
            <a:r>
              <a:rPr lang="en-US" sz="2800" dirty="0">
                <a:effectLst/>
                <a:latin typeface="Calibri"/>
                <a:ea typeface="Calibri"/>
                <a:cs typeface="Calibri"/>
              </a:rPr>
              <a:t> different institutions, 23 are new to us.</a:t>
            </a:r>
          </a:p>
          <a:p>
            <a:r>
              <a:rPr lang="en-US" dirty="0">
                <a:latin typeface="Calibri" panose="020F0502020204030204" pitchFamily="34" charset="0"/>
                <a:ea typeface="Calibri" panose="020F0502020204030204" pitchFamily="34" charset="0"/>
              </a:rPr>
              <a:t>We are receiving more requests from rehabilitation centers than in previous years.</a:t>
            </a:r>
            <a:endParaRPr lang="en-US" sz="2800" dirty="0">
              <a:effectLst/>
              <a:latin typeface="Calibri" panose="020F0502020204030204" pitchFamily="34" charset="0"/>
              <a:ea typeface="Calibri" panose="020F0502020204030204" pitchFamily="34" charset="0"/>
            </a:endParaRPr>
          </a:p>
          <a:p>
            <a:r>
              <a:rPr lang="en-US" dirty="0"/>
              <a:t>We have kept records of these contacts since 2010. </a:t>
            </a:r>
          </a:p>
          <a:p>
            <a:pPr marL="0" marR="0" indent="0">
              <a:spcBef>
                <a:spcPts val="0"/>
              </a:spcBef>
              <a:spcAft>
                <a:spcPts val="0"/>
              </a:spcAft>
              <a:buNone/>
            </a:pPr>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55334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433" y="304800"/>
            <a:ext cx="8077200" cy="914400"/>
          </a:xfrm>
        </p:spPr>
        <p:txBody>
          <a:bodyPr/>
          <a:lstStyle/>
          <a:p>
            <a:r>
              <a:rPr lang="en-US"/>
              <a:t>Books for Inmates and Institutions</a:t>
            </a:r>
          </a:p>
        </p:txBody>
      </p:sp>
      <p:sp>
        <p:nvSpPr>
          <p:cNvPr id="3" name="Rectangle 2"/>
          <p:cNvSpPr/>
          <p:nvPr/>
        </p:nvSpPr>
        <p:spPr>
          <a:xfrm>
            <a:off x="762000" y="1295401"/>
            <a:ext cx="10668000" cy="3416320"/>
          </a:xfrm>
          <a:prstGeom prst="rect">
            <a:avLst/>
          </a:prstGeom>
        </p:spPr>
        <p:txBody>
          <a:bodyPr wrap="square" lIns="91440" tIns="45720" rIns="91440" bIns="45720" anchor="t">
            <a:spAutoFit/>
          </a:bodyPr>
          <a:lstStyle/>
          <a:p>
            <a:r>
              <a:rPr lang="en-US" sz="3200" b="1" dirty="0"/>
              <a:t>We sent: </a:t>
            </a:r>
          </a:p>
          <a:p>
            <a:pPr marL="400050" lvl="1"/>
            <a:r>
              <a:rPr lang="en-US" sz="3200" dirty="0"/>
              <a:t>132 Co-Dependents Anonymous Books (224)*</a:t>
            </a:r>
            <a:endParaRPr lang="en-US" sz="3200" dirty="0">
              <a:cs typeface="Calibri"/>
            </a:endParaRPr>
          </a:p>
          <a:p>
            <a:pPr marL="400050" lvl="1"/>
            <a:r>
              <a:rPr lang="en-US" sz="3200" dirty="0"/>
              <a:t>6      Co-Dependents Anonymous Books in Spanish (28)*</a:t>
            </a:r>
            <a:endParaRPr lang="en-US" sz="3200">
              <a:cs typeface="Calibri"/>
            </a:endParaRPr>
          </a:p>
          <a:p>
            <a:pPr marL="400050" lvl="1"/>
            <a:r>
              <a:rPr lang="en-US" sz="3200" dirty="0"/>
              <a:t>100  12 Steps &amp; 12 Traditions Workbooks  (89)* </a:t>
            </a:r>
            <a:endParaRPr lang="en-US" sz="3200">
              <a:cs typeface="Calibri"/>
            </a:endParaRPr>
          </a:p>
          <a:p>
            <a:pPr marL="400050" lvl="1"/>
            <a:r>
              <a:rPr lang="en-US" sz="3200" dirty="0"/>
              <a:t>7      12 Steps &amp; 12 Traditions Workbooks in Spanish (17)* </a:t>
            </a:r>
            <a:endParaRPr lang="en-US" sz="3200">
              <a:cs typeface="Calibri"/>
            </a:endParaRPr>
          </a:p>
          <a:p>
            <a:pPr marL="400050" lvl="1"/>
            <a:endParaRPr lang="en-US" sz="2800" dirty="0"/>
          </a:p>
          <a:p>
            <a:pPr marL="400050" lvl="1"/>
            <a:r>
              <a:rPr lang="en-US" sz="2800" dirty="0"/>
              <a:t>*  Last year’s amounts are in (parentheses)</a:t>
            </a:r>
            <a:endParaRPr lang="en-US" sz="2800" dirty="0">
              <a:solidFill>
                <a:srgbClr val="FF0000"/>
              </a:solidFill>
              <a:cs typeface="Calibri"/>
            </a:endParaRPr>
          </a:p>
        </p:txBody>
      </p:sp>
    </p:spTree>
    <p:extLst>
      <p:ext uri="{BB962C8B-B14F-4D97-AF65-F5344CB8AC3E}">
        <p14:creationId xmlns:p14="http://schemas.microsoft.com/office/powerpoint/2010/main" val="2240666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6926</TotalTime>
  <Words>1307</Words>
  <Application>Microsoft Office PowerPoint</Application>
  <PresentationFormat>Widescreen</PresentationFormat>
  <Paragraphs>114</Paragraphs>
  <Slides>16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Hospitals &amp; Institutions Committee</vt:lpstr>
      <vt:lpstr>Members</vt:lpstr>
      <vt:lpstr>2022-2023 H&amp;I Committee Goals</vt:lpstr>
      <vt:lpstr>Accomplishments </vt:lpstr>
      <vt:lpstr>Accomplishments (cont.)</vt:lpstr>
      <vt:lpstr>Additional accomplishments </vt:lpstr>
      <vt:lpstr>Additional accomplishments (cont.)</vt:lpstr>
      <vt:lpstr>Books for Inmates and Institutions</vt:lpstr>
      <vt:lpstr>Books for Inmates and Institutions</vt:lpstr>
      <vt:lpstr>Books for Inmates and Institutions (cont.)</vt:lpstr>
      <vt:lpstr>Books for Inmates and Institutions (cont.)</vt:lpstr>
      <vt:lpstr>Books for Inmates and Institutions Program</vt:lpstr>
      <vt:lpstr>2024 H&amp;I Committee Needs</vt:lpstr>
      <vt:lpstr>2023-2024 H&amp;I Committee Goals </vt:lpstr>
      <vt:lpstr>Thanks to:</vt:lpstr>
      <vt:lpstr>Special thanks 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H&amp;I Chair</dc:creator>
  <cp:lastModifiedBy>H&amp;I Chair</cp:lastModifiedBy>
  <cp:revision>42</cp:revision>
  <dcterms:created xsi:type="dcterms:W3CDTF">2023-05-30T12:39:22Z</dcterms:created>
  <dcterms:modified xsi:type="dcterms:W3CDTF">2023-06-24T13:07:31Z</dcterms:modified>
</cp:coreProperties>
</file>