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1.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12192000"/>
  <p:notesSz cx="6858000" cy="9239250"/>
  <p:embeddedFontLst>
    <p:embeddedFont>
      <p:font typeface="Corbel"/>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3" roundtripDataSignature="AMtx7mjBRjDCpIZHt5E5uAPC7J3vc9GyU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Corbel-bold.fntdata"/><Relationship Id="rId11" Type="http://schemas.openxmlformats.org/officeDocument/2006/relationships/slide" Target="slides/slide7.xml"/><Relationship Id="rId22" Type="http://schemas.openxmlformats.org/officeDocument/2006/relationships/font" Target="fonts/Corbel-boldItalic.fntdata"/><Relationship Id="rId10" Type="http://schemas.openxmlformats.org/officeDocument/2006/relationships/slide" Target="slides/slide6.xml"/><Relationship Id="rId21" Type="http://schemas.openxmlformats.org/officeDocument/2006/relationships/font" Target="fonts/Corbel-italic.fntdata"/><Relationship Id="rId13" Type="http://schemas.openxmlformats.org/officeDocument/2006/relationships/slide" Target="slides/slide9.xml"/><Relationship Id="rId12" Type="http://schemas.openxmlformats.org/officeDocument/2006/relationships/slide" Target="slides/slide8.xml"/><Relationship Id="rId23" Type="http://customschemas.google.com/relationships/presentationmetadata" Target="meta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Corbel-regular.fntdata"/><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C:\Users\Barbara\Desktop\New%20folder\CoDA%20in%20a%20Nutshel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CoDA  Finance</a:t>
            </a:r>
            <a:r>
              <a:rPr lang="en-US" baseline="0"/>
              <a:t> in a Nutshell</a:t>
            </a:r>
            <a:r>
              <a:rPr lang="en-US"/>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Revenue</c:v>
                </c:pt>
              </c:strCache>
            </c:strRef>
          </c:tx>
          <c:spPr>
            <a:ln w="28575" cap="rnd">
              <a:solidFill>
                <a:schemeClr val="accent1"/>
              </a:solidFill>
              <a:round/>
            </a:ln>
            <a:effectLst/>
          </c:spPr>
          <c:marker>
            <c:symbol val="none"/>
          </c:marker>
          <c:cat>
            <c:numRef>
              <c:f>Sheet1!$A$2:$A$7</c:f>
              <c:numCache>
                <c:formatCode>General</c:formatCode>
                <c:ptCount val="6"/>
                <c:pt idx="0">
                  <c:v>2017</c:v>
                </c:pt>
                <c:pt idx="1">
                  <c:v>2018</c:v>
                </c:pt>
                <c:pt idx="2">
                  <c:v>2019</c:v>
                </c:pt>
                <c:pt idx="3">
                  <c:v>2020</c:v>
                </c:pt>
                <c:pt idx="4">
                  <c:v>2021</c:v>
                </c:pt>
                <c:pt idx="5">
                  <c:v>2022</c:v>
                </c:pt>
              </c:numCache>
            </c:numRef>
          </c:cat>
          <c:val>
            <c:numRef>
              <c:f>Sheet1!$B$2:$B$7</c:f>
              <c:numCache>
                <c:formatCode>"$"#,##0.00</c:formatCode>
                <c:ptCount val="6"/>
                <c:pt idx="0">
                  <c:v>180863</c:v>
                </c:pt>
                <c:pt idx="1">
                  <c:v>213918</c:v>
                </c:pt>
                <c:pt idx="2">
                  <c:v>233997</c:v>
                </c:pt>
                <c:pt idx="3">
                  <c:v>192282</c:v>
                </c:pt>
                <c:pt idx="4">
                  <c:v>223427</c:v>
                </c:pt>
                <c:pt idx="5">
                  <c:v>250841</c:v>
                </c:pt>
              </c:numCache>
            </c:numRef>
          </c:val>
          <c:smooth val="0"/>
          <c:extLst>
            <c:ext xmlns:c16="http://schemas.microsoft.com/office/drawing/2014/chart" uri="{C3380CC4-5D6E-409C-BE32-E72D297353CC}">
              <c16:uniqueId val="{00000000-159C-4FD7-BCF2-9B0AEE8CB7D4}"/>
            </c:ext>
          </c:extLst>
        </c:ser>
        <c:ser>
          <c:idx val="1"/>
          <c:order val="1"/>
          <c:tx>
            <c:strRef>
              <c:f>Sheet1!$C$1</c:f>
              <c:strCache>
                <c:ptCount val="1"/>
                <c:pt idx="0">
                  <c:v>Expenses</c:v>
                </c:pt>
              </c:strCache>
            </c:strRef>
          </c:tx>
          <c:spPr>
            <a:ln w="28575" cap="rnd">
              <a:solidFill>
                <a:schemeClr val="accent2"/>
              </a:solidFill>
              <a:round/>
            </a:ln>
            <a:effectLst/>
          </c:spPr>
          <c:marker>
            <c:symbol val="none"/>
          </c:marker>
          <c:cat>
            <c:numRef>
              <c:f>Sheet1!$A$2:$A$7</c:f>
              <c:numCache>
                <c:formatCode>General</c:formatCode>
                <c:ptCount val="6"/>
                <c:pt idx="0">
                  <c:v>2017</c:v>
                </c:pt>
                <c:pt idx="1">
                  <c:v>2018</c:v>
                </c:pt>
                <c:pt idx="2">
                  <c:v>2019</c:v>
                </c:pt>
                <c:pt idx="3">
                  <c:v>2020</c:v>
                </c:pt>
                <c:pt idx="4">
                  <c:v>2021</c:v>
                </c:pt>
                <c:pt idx="5">
                  <c:v>2022</c:v>
                </c:pt>
              </c:numCache>
            </c:numRef>
          </c:cat>
          <c:val>
            <c:numRef>
              <c:f>Sheet1!$C$2:$C$7</c:f>
              <c:numCache>
                <c:formatCode>"$"#,##0.00</c:formatCode>
                <c:ptCount val="6"/>
                <c:pt idx="0">
                  <c:v>155128</c:v>
                </c:pt>
                <c:pt idx="1">
                  <c:v>175418</c:v>
                </c:pt>
                <c:pt idx="2">
                  <c:v>236197</c:v>
                </c:pt>
                <c:pt idx="3">
                  <c:v>122766</c:v>
                </c:pt>
                <c:pt idx="4">
                  <c:v>125325</c:v>
                </c:pt>
                <c:pt idx="5">
                  <c:v>251698</c:v>
                </c:pt>
              </c:numCache>
            </c:numRef>
          </c:val>
          <c:smooth val="0"/>
          <c:extLst>
            <c:ext xmlns:c16="http://schemas.microsoft.com/office/drawing/2014/chart" uri="{C3380CC4-5D6E-409C-BE32-E72D297353CC}">
              <c16:uniqueId val="{00000001-159C-4FD7-BCF2-9B0AEE8CB7D4}"/>
            </c:ext>
          </c:extLst>
        </c:ser>
        <c:ser>
          <c:idx val="2"/>
          <c:order val="2"/>
          <c:tx>
            <c:strRef>
              <c:f>Sheet1!$D$1</c:f>
              <c:strCache>
                <c:ptCount val="1"/>
                <c:pt idx="0">
                  <c:v>Assets</c:v>
                </c:pt>
              </c:strCache>
            </c:strRef>
          </c:tx>
          <c:spPr>
            <a:ln w="28575" cap="rnd">
              <a:solidFill>
                <a:schemeClr val="accent3"/>
              </a:solidFill>
              <a:round/>
            </a:ln>
            <a:effectLst/>
          </c:spPr>
          <c:marker>
            <c:symbol val="none"/>
          </c:marker>
          <c:cat>
            <c:numRef>
              <c:f>Sheet1!$A$2:$A$7</c:f>
              <c:numCache>
                <c:formatCode>General</c:formatCode>
                <c:ptCount val="6"/>
                <c:pt idx="0">
                  <c:v>2017</c:v>
                </c:pt>
                <c:pt idx="1">
                  <c:v>2018</c:v>
                </c:pt>
                <c:pt idx="2">
                  <c:v>2019</c:v>
                </c:pt>
                <c:pt idx="3">
                  <c:v>2020</c:v>
                </c:pt>
                <c:pt idx="4">
                  <c:v>2021</c:v>
                </c:pt>
                <c:pt idx="5">
                  <c:v>2022</c:v>
                </c:pt>
              </c:numCache>
            </c:numRef>
          </c:cat>
          <c:val>
            <c:numRef>
              <c:f>Sheet1!$D$2:$D$7</c:f>
              <c:numCache>
                <c:formatCode>"$"#,##0.00</c:formatCode>
                <c:ptCount val="6"/>
                <c:pt idx="0">
                  <c:v>347438</c:v>
                </c:pt>
                <c:pt idx="1">
                  <c:v>383071</c:v>
                </c:pt>
                <c:pt idx="2">
                  <c:v>380921</c:v>
                </c:pt>
                <c:pt idx="3">
                  <c:v>450829</c:v>
                </c:pt>
                <c:pt idx="4">
                  <c:v>548931</c:v>
                </c:pt>
                <c:pt idx="5">
                  <c:v>548074</c:v>
                </c:pt>
              </c:numCache>
            </c:numRef>
          </c:val>
          <c:smooth val="0"/>
          <c:extLst>
            <c:ext xmlns:c16="http://schemas.microsoft.com/office/drawing/2014/chart" uri="{C3380CC4-5D6E-409C-BE32-E72D297353CC}">
              <c16:uniqueId val="{00000002-159C-4FD7-BCF2-9B0AEE8CB7D4}"/>
            </c:ext>
          </c:extLst>
        </c:ser>
        <c:dLbls>
          <c:showLegendKey val="0"/>
          <c:showVal val="0"/>
          <c:showCatName val="0"/>
          <c:showSerName val="0"/>
          <c:showPercent val="0"/>
          <c:showBubbleSize val="0"/>
        </c:dLbls>
        <c:smooth val="0"/>
        <c:axId val="99530976"/>
        <c:axId val="99531336"/>
      </c:lineChart>
      <c:catAx>
        <c:axId val="99530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531336"/>
        <c:crosses val="autoZero"/>
        <c:auto val="1"/>
        <c:lblAlgn val="ctr"/>
        <c:lblOffset val="100"/>
        <c:noMultiLvlLbl val="0"/>
      </c:catAx>
      <c:valAx>
        <c:axId val="9953133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5309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6356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63567"/>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57225" y="1154113"/>
            <a:ext cx="5543550" cy="31194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46389"/>
            <a:ext cx="5486400" cy="363795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775684"/>
            <a:ext cx="2971800" cy="463566"/>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775684"/>
            <a:ext cx="2971800" cy="463566"/>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C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1:notes"/>
          <p:cNvSpPr txBox="1"/>
          <p:nvPr>
            <p:ph idx="1" type="body"/>
          </p:nvPr>
        </p:nvSpPr>
        <p:spPr>
          <a:xfrm>
            <a:off x="685800" y="4446389"/>
            <a:ext cx="5486400" cy="363795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0" name="Google Shape;90;p1:notes"/>
          <p:cNvSpPr/>
          <p:nvPr>
            <p:ph idx="2" type="sldImg"/>
          </p:nvPr>
        </p:nvSpPr>
        <p:spPr>
          <a:xfrm>
            <a:off x="657225" y="1154113"/>
            <a:ext cx="5543550" cy="31194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0:notes"/>
          <p:cNvSpPr txBox="1"/>
          <p:nvPr>
            <p:ph idx="1" type="body"/>
          </p:nvPr>
        </p:nvSpPr>
        <p:spPr>
          <a:xfrm>
            <a:off x="685800" y="4446389"/>
            <a:ext cx="5486400" cy="363795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9" name="Google Shape;179;p10:notes"/>
          <p:cNvSpPr/>
          <p:nvPr>
            <p:ph idx="2" type="sldImg"/>
          </p:nvPr>
        </p:nvSpPr>
        <p:spPr>
          <a:xfrm>
            <a:off x="657225" y="1154113"/>
            <a:ext cx="5543550" cy="31194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1:notes"/>
          <p:cNvSpPr txBox="1"/>
          <p:nvPr>
            <p:ph idx="1" type="body"/>
          </p:nvPr>
        </p:nvSpPr>
        <p:spPr>
          <a:xfrm>
            <a:off x="685800" y="4446389"/>
            <a:ext cx="5486400" cy="363795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0" name="Google Shape;190;p11:notes"/>
          <p:cNvSpPr/>
          <p:nvPr>
            <p:ph idx="2" type="sldImg"/>
          </p:nvPr>
        </p:nvSpPr>
        <p:spPr>
          <a:xfrm>
            <a:off x="657225" y="1154113"/>
            <a:ext cx="5543550" cy="31194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149fa7940c5_6_0:notes"/>
          <p:cNvSpPr/>
          <p:nvPr>
            <p:ph idx="2" type="sldImg"/>
          </p:nvPr>
        </p:nvSpPr>
        <p:spPr>
          <a:xfrm>
            <a:off x="657225" y="1154113"/>
            <a:ext cx="5543550" cy="31194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g149fa7940c5_6_0:notes"/>
          <p:cNvSpPr txBox="1"/>
          <p:nvPr>
            <p:ph idx="1" type="body"/>
          </p:nvPr>
        </p:nvSpPr>
        <p:spPr>
          <a:xfrm>
            <a:off x="685800" y="4446389"/>
            <a:ext cx="5486400" cy="363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2" name="Google Shape;202;g149fa7940c5_6_0:notes"/>
          <p:cNvSpPr txBox="1"/>
          <p:nvPr>
            <p:ph idx="12" type="sldNum"/>
          </p:nvPr>
        </p:nvSpPr>
        <p:spPr>
          <a:xfrm>
            <a:off x="3884613" y="8775684"/>
            <a:ext cx="2971800" cy="4635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CA"/>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3:notes"/>
          <p:cNvSpPr/>
          <p:nvPr>
            <p:ph idx="2" type="sldImg"/>
          </p:nvPr>
        </p:nvSpPr>
        <p:spPr>
          <a:xfrm>
            <a:off x="657225" y="1154113"/>
            <a:ext cx="5543550" cy="31194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 name="Google Shape;208;p3:notes"/>
          <p:cNvSpPr txBox="1"/>
          <p:nvPr>
            <p:ph idx="1" type="body"/>
          </p:nvPr>
        </p:nvSpPr>
        <p:spPr>
          <a:xfrm>
            <a:off x="685800" y="4446389"/>
            <a:ext cx="5486400" cy="363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9" name="Google Shape;209;p3:notes"/>
          <p:cNvSpPr txBox="1"/>
          <p:nvPr>
            <p:ph idx="12" type="sldNum"/>
          </p:nvPr>
        </p:nvSpPr>
        <p:spPr>
          <a:xfrm>
            <a:off x="3884613" y="8775684"/>
            <a:ext cx="2971800" cy="4635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CA"/>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8:notes"/>
          <p:cNvSpPr txBox="1"/>
          <p:nvPr>
            <p:ph idx="1" type="body"/>
          </p:nvPr>
        </p:nvSpPr>
        <p:spPr>
          <a:xfrm>
            <a:off x="685800" y="4446389"/>
            <a:ext cx="5486400" cy="363795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p8:notes"/>
          <p:cNvSpPr/>
          <p:nvPr>
            <p:ph idx="2" type="sldImg"/>
          </p:nvPr>
        </p:nvSpPr>
        <p:spPr>
          <a:xfrm>
            <a:off x="657225" y="1154113"/>
            <a:ext cx="5543550" cy="31194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notes"/>
          <p:cNvSpPr txBox="1"/>
          <p:nvPr>
            <p:ph idx="1" type="body"/>
          </p:nvPr>
        </p:nvSpPr>
        <p:spPr>
          <a:xfrm>
            <a:off x="685800" y="4446389"/>
            <a:ext cx="5486400" cy="363795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0" name="Google Shape;100;p2:notes"/>
          <p:cNvSpPr/>
          <p:nvPr>
            <p:ph idx="2" type="sldImg"/>
          </p:nvPr>
        </p:nvSpPr>
        <p:spPr>
          <a:xfrm>
            <a:off x="657225" y="1154113"/>
            <a:ext cx="5543550" cy="31194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49fa7940c5_5_8:notes"/>
          <p:cNvSpPr txBox="1"/>
          <p:nvPr>
            <p:ph idx="1" type="body"/>
          </p:nvPr>
        </p:nvSpPr>
        <p:spPr>
          <a:xfrm>
            <a:off x="685800" y="4446389"/>
            <a:ext cx="5486400" cy="363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0" name="Google Shape;110;g149fa7940c5_5_8:notes"/>
          <p:cNvSpPr/>
          <p:nvPr>
            <p:ph idx="2" type="sldImg"/>
          </p:nvPr>
        </p:nvSpPr>
        <p:spPr>
          <a:xfrm>
            <a:off x="657225" y="1154113"/>
            <a:ext cx="5543700" cy="311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4:notes"/>
          <p:cNvSpPr txBox="1"/>
          <p:nvPr>
            <p:ph idx="1" type="body"/>
          </p:nvPr>
        </p:nvSpPr>
        <p:spPr>
          <a:xfrm>
            <a:off x="685800" y="4446389"/>
            <a:ext cx="5486400" cy="363795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1" name="Google Shape;121;p4:notes"/>
          <p:cNvSpPr/>
          <p:nvPr>
            <p:ph idx="2" type="sldImg"/>
          </p:nvPr>
        </p:nvSpPr>
        <p:spPr>
          <a:xfrm>
            <a:off x="657225" y="1154113"/>
            <a:ext cx="5543550" cy="31194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5:notes"/>
          <p:cNvSpPr txBox="1"/>
          <p:nvPr>
            <p:ph idx="1" type="body"/>
          </p:nvPr>
        </p:nvSpPr>
        <p:spPr>
          <a:xfrm>
            <a:off x="685800" y="4446389"/>
            <a:ext cx="5486400" cy="363795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2" name="Google Shape;132;p5:notes"/>
          <p:cNvSpPr/>
          <p:nvPr>
            <p:ph idx="2" type="sldImg"/>
          </p:nvPr>
        </p:nvSpPr>
        <p:spPr>
          <a:xfrm>
            <a:off x="657225" y="1154113"/>
            <a:ext cx="5543550" cy="31194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6:notes"/>
          <p:cNvSpPr txBox="1"/>
          <p:nvPr>
            <p:ph idx="1" type="body"/>
          </p:nvPr>
        </p:nvSpPr>
        <p:spPr>
          <a:xfrm>
            <a:off x="685800" y="4446389"/>
            <a:ext cx="5486400" cy="363795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3" name="Google Shape;143;p6:notes"/>
          <p:cNvSpPr/>
          <p:nvPr>
            <p:ph idx="2" type="sldImg"/>
          </p:nvPr>
        </p:nvSpPr>
        <p:spPr>
          <a:xfrm>
            <a:off x="657225" y="1154113"/>
            <a:ext cx="5543550" cy="31194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7:notes"/>
          <p:cNvSpPr txBox="1"/>
          <p:nvPr>
            <p:ph idx="1" type="body"/>
          </p:nvPr>
        </p:nvSpPr>
        <p:spPr>
          <a:xfrm>
            <a:off x="685800" y="4446389"/>
            <a:ext cx="5486400" cy="363795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2" name="Google Shape;152;p7:notes"/>
          <p:cNvSpPr/>
          <p:nvPr>
            <p:ph idx="2" type="sldImg"/>
          </p:nvPr>
        </p:nvSpPr>
        <p:spPr>
          <a:xfrm>
            <a:off x="657225" y="1154113"/>
            <a:ext cx="5543550" cy="31194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9:notes"/>
          <p:cNvSpPr txBox="1"/>
          <p:nvPr>
            <p:ph idx="1" type="body"/>
          </p:nvPr>
        </p:nvSpPr>
        <p:spPr>
          <a:xfrm>
            <a:off x="685800" y="4446389"/>
            <a:ext cx="5486400" cy="363795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1" name="Google Shape;161;p9:notes"/>
          <p:cNvSpPr/>
          <p:nvPr>
            <p:ph idx="2" type="sldImg"/>
          </p:nvPr>
        </p:nvSpPr>
        <p:spPr>
          <a:xfrm>
            <a:off x="657225" y="1154113"/>
            <a:ext cx="5543550" cy="31194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5b416d46e2_0_0:notes"/>
          <p:cNvSpPr/>
          <p:nvPr>
            <p:ph idx="2" type="sldImg"/>
          </p:nvPr>
        </p:nvSpPr>
        <p:spPr>
          <a:xfrm>
            <a:off x="657225" y="1154113"/>
            <a:ext cx="5543550" cy="31194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g25b416d46e2_0_0:notes"/>
          <p:cNvSpPr txBox="1"/>
          <p:nvPr>
            <p:ph idx="1" type="body"/>
          </p:nvPr>
        </p:nvSpPr>
        <p:spPr>
          <a:xfrm>
            <a:off x="685800" y="4446389"/>
            <a:ext cx="5486400" cy="363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3" name="Google Shape;173;g25b416d46e2_0_0:notes"/>
          <p:cNvSpPr txBox="1"/>
          <p:nvPr>
            <p:ph idx="12" type="sldNum"/>
          </p:nvPr>
        </p:nvSpPr>
        <p:spPr>
          <a:xfrm>
            <a:off x="3884613" y="8775684"/>
            <a:ext cx="2971800" cy="4635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CA"/>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7" name="Shape 17"/>
        <p:cNvGrpSpPr/>
        <p:nvPr/>
      </p:nvGrpSpPr>
      <p:grpSpPr>
        <a:xfrm>
          <a:off x="0" y="0"/>
          <a:ext cx="0" cy="0"/>
          <a:chOff x="0" y="0"/>
          <a:chExt cx="0" cy="0"/>
        </a:xfrm>
      </p:grpSpPr>
      <p:sp>
        <p:nvSpPr>
          <p:cNvPr id="18" name="Google Shape;18;p18"/>
          <p:cNvSpPr/>
          <p:nvPr/>
        </p:nvSpPr>
        <p:spPr>
          <a:xfrm>
            <a:off x="0" y="761999"/>
            <a:ext cx="9141619" cy="5334001"/>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18"/>
          <p:cNvSpPr/>
          <p:nvPr/>
        </p:nvSpPr>
        <p:spPr>
          <a:xfrm>
            <a:off x="9270263" y="761999"/>
            <a:ext cx="2925318" cy="5334001"/>
          </a:xfrm>
          <a:prstGeom prst="rect">
            <a:avLst/>
          </a:prstGeom>
          <a:solidFill>
            <a:srgbClr val="C8C8C8">
              <a:alpha val="4901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18"/>
          <p:cNvSpPr txBox="1"/>
          <p:nvPr>
            <p:ph type="ctrTitle"/>
          </p:nvPr>
        </p:nvSpPr>
        <p:spPr>
          <a:xfrm>
            <a:off x="1069848" y="1298448"/>
            <a:ext cx="7315200" cy="32552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5900"/>
              <a:buFont typeface="Corbel"/>
              <a:buNone/>
              <a:defRPr sz="59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8"/>
          <p:cNvSpPr txBox="1"/>
          <p:nvPr>
            <p:ph idx="1" type="subTitle"/>
          </p:nvPr>
        </p:nvSpPr>
        <p:spPr>
          <a:xfrm>
            <a:off x="1100015" y="4670246"/>
            <a:ext cx="7315200" cy="9144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200"/>
              <a:buNone/>
              <a:defRPr sz="2200" cap="none">
                <a:solidFill>
                  <a:srgbClr val="D7F0F6"/>
                </a:solidFill>
              </a:defRPr>
            </a:lvl1pPr>
            <a:lvl2pPr lvl="1" algn="ctr">
              <a:lnSpc>
                <a:spcPct val="90000"/>
              </a:lnSpc>
              <a:spcBef>
                <a:spcPts val="250"/>
              </a:spcBef>
              <a:spcAft>
                <a:spcPts val="0"/>
              </a:spcAft>
              <a:buSzPts val="2200"/>
              <a:buNone/>
              <a:defRPr sz="2200"/>
            </a:lvl2pPr>
            <a:lvl3pPr lvl="2" algn="ctr">
              <a:lnSpc>
                <a:spcPct val="90000"/>
              </a:lnSpc>
              <a:spcBef>
                <a:spcPts val="250"/>
              </a:spcBef>
              <a:spcAft>
                <a:spcPts val="0"/>
              </a:spcAft>
              <a:buSzPts val="2200"/>
              <a:buNone/>
              <a:defRPr sz="2200"/>
            </a:lvl3pPr>
            <a:lvl4pPr lvl="3" algn="ctr">
              <a:lnSpc>
                <a:spcPct val="90000"/>
              </a:lnSpc>
              <a:spcBef>
                <a:spcPts val="250"/>
              </a:spcBef>
              <a:spcAft>
                <a:spcPts val="0"/>
              </a:spcAft>
              <a:buSzPts val="2000"/>
              <a:buNone/>
              <a:defRPr sz="2000"/>
            </a:lvl4pPr>
            <a:lvl5pPr lvl="4" algn="ctr">
              <a:lnSpc>
                <a:spcPct val="90000"/>
              </a:lnSpc>
              <a:spcBef>
                <a:spcPts val="250"/>
              </a:spcBef>
              <a:spcAft>
                <a:spcPts val="0"/>
              </a:spcAft>
              <a:buSzPts val="2000"/>
              <a:buNone/>
              <a:defRPr sz="2000"/>
            </a:lvl5pPr>
            <a:lvl6pPr lvl="5" algn="ctr">
              <a:lnSpc>
                <a:spcPct val="90000"/>
              </a:lnSpc>
              <a:spcBef>
                <a:spcPts val="250"/>
              </a:spcBef>
              <a:spcAft>
                <a:spcPts val="0"/>
              </a:spcAft>
              <a:buSzPts val="2000"/>
              <a:buNone/>
              <a:defRPr sz="2000"/>
            </a:lvl6pPr>
            <a:lvl7pPr lvl="6" algn="ctr">
              <a:lnSpc>
                <a:spcPct val="90000"/>
              </a:lnSpc>
              <a:spcBef>
                <a:spcPts val="250"/>
              </a:spcBef>
              <a:spcAft>
                <a:spcPts val="0"/>
              </a:spcAft>
              <a:buSzPts val="2000"/>
              <a:buNone/>
              <a:defRPr sz="2000"/>
            </a:lvl7pPr>
            <a:lvl8pPr lvl="7" algn="ctr">
              <a:lnSpc>
                <a:spcPct val="90000"/>
              </a:lnSpc>
              <a:spcBef>
                <a:spcPts val="250"/>
              </a:spcBef>
              <a:spcAft>
                <a:spcPts val="0"/>
              </a:spcAft>
              <a:buSzPts val="2000"/>
              <a:buNone/>
              <a:defRPr sz="2000"/>
            </a:lvl8pPr>
            <a:lvl9pPr lvl="8" algn="ctr">
              <a:lnSpc>
                <a:spcPct val="90000"/>
              </a:lnSpc>
              <a:spcBef>
                <a:spcPts val="250"/>
              </a:spcBef>
              <a:spcAft>
                <a:spcPts val="250"/>
              </a:spcAft>
              <a:buSzPts val="2000"/>
              <a:buNone/>
              <a:defRPr sz="2000"/>
            </a:lvl9pPr>
          </a:lstStyle>
          <a:p/>
        </p:txBody>
      </p:sp>
      <p:sp>
        <p:nvSpPr>
          <p:cNvPr id="22" name="Google Shape;22;p18"/>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8"/>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8"/>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6" name="Shape 76"/>
        <p:cNvGrpSpPr/>
        <p:nvPr/>
      </p:nvGrpSpPr>
      <p:grpSpPr>
        <a:xfrm>
          <a:off x="0" y="0"/>
          <a:ext cx="0" cy="0"/>
          <a:chOff x="0" y="0"/>
          <a:chExt cx="0" cy="0"/>
        </a:xfrm>
      </p:grpSpPr>
      <p:sp>
        <p:nvSpPr>
          <p:cNvPr id="77" name="Google Shape;77;p27"/>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7"/>
          <p:cNvSpPr txBox="1"/>
          <p:nvPr>
            <p:ph idx="1" type="body"/>
          </p:nvPr>
        </p:nvSpPr>
        <p:spPr>
          <a:xfrm rot="5400000">
            <a:off x="4966548" y="-233172"/>
            <a:ext cx="5120640" cy="7315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50"/>
              </a:spcBef>
              <a:spcAft>
                <a:spcPts val="0"/>
              </a:spcAft>
              <a:buSzPts val="1800"/>
              <a:buChar char="●"/>
              <a:defRPr/>
            </a:lvl2pPr>
            <a:lvl3pPr indent="-342900" lvl="2" marL="1371600" algn="l">
              <a:lnSpc>
                <a:spcPct val="90000"/>
              </a:lnSpc>
              <a:spcBef>
                <a:spcPts val="250"/>
              </a:spcBef>
              <a:spcAft>
                <a:spcPts val="0"/>
              </a:spcAft>
              <a:buSzPts val="1800"/>
              <a:buChar char="●"/>
              <a:defRPr/>
            </a:lvl3pPr>
            <a:lvl4pPr indent="-342900" lvl="3" marL="1828800" algn="l">
              <a:lnSpc>
                <a:spcPct val="90000"/>
              </a:lnSpc>
              <a:spcBef>
                <a:spcPts val="250"/>
              </a:spcBef>
              <a:spcAft>
                <a:spcPts val="0"/>
              </a:spcAft>
              <a:buSzPts val="1800"/>
              <a:buChar char="●"/>
              <a:defRPr/>
            </a:lvl4pPr>
            <a:lvl5pPr indent="-342900" lvl="4" marL="2286000" algn="l">
              <a:lnSpc>
                <a:spcPct val="9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79" name="Google Shape;79;p27"/>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7"/>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27"/>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2" name="Shape 82"/>
        <p:cNvGrpSpPr/>
        <p:nvPr/>
      </p:nvGrpSpPr>
      <p:grpSpPr>
        <a:xfrm>
          <a:off x="0" y="0"/>
          <a:ext cx="0" cy="0"/>
          <a:chOff x="0" y="0"/>
          <a:chExt cx="0" cy="0"/>
        </a:xfrm>
      </p:grpSpPr>
      <p:sp>
        <p:nvSpPr>
          <p:cNvPr id="83" name="Google Shape;83;p28"/>
          <p:cNvSpPr txBox="1"/>
          <p:nvPr>
            <p:ph type="title"/>
          </p:nvPr>
        </p:nvSpPr>
        <p:spPr>
          <a:xfrm rot="5400000">
            <a:off x="-685800" y="2057400"/>
            <a:ext cx="4953000" cy="2819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28"/>
          <p:cNvSpPr txBox="1"/>
          <p:nvPr>
            <p:ph idx="1" type="body"/>
          </p:nvPr>
        </p:nvSpPr>
        <p:spPr>
          <a:xfrm rot="5400000">
            <a:off x="4965192" y="-228600"/>
            <a:ext cx="5120640" cy="7315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50"/>
              </a:spcBef>
              <a:spcAft>
                <a:spcPts val="0"/>
              </a:spcAft>
              <a:buSzPts val="1800"/>
              <a:buChar char="●"/>
              <a:defRPr/>
            </a:lvl2pPr>
            <a:lvl3pPr indent="-342900" lvl="2" marL="1371600" algn="l">
              <a:lnSpc>
                <a:spcPct val="90000"/>
              </a:lnSpc>
              <a:spcBef>
                <a:spcPts val="250"/>
              </a:spcBef>
              <a:spcAft>
                <a:spcPts val="0"/>
              </a:spcAft>
              <a:buSzPts val="1800"/>
              <a:buChar char="●"/>
              <a:defRPr/>
            </a:lvl3pPr>
            <a:lvl4pPr indent="-342900" lvl="3" marL="1828800" algn="l">
              <a:lnSpc>
                <a:spcPct val="90000"/>
              </a:lnSpc>
              <a:spcBef>
                <a:spcPts val="250"/>
              </a:spcBef>
              <a:spcAft>
                <a:spcPts val="0"/>
              </a:spcAft>
              <a:buSzPts val="1800"/>
              <a:buChar char="●"/>
              <a:defRPr/>
            </a:lvl4pPr>
            <a:lvl5pPr indent="-342900" lvl="4" marL="2286000" algn="l">
              <a:lnSpc>
                <a:spcPct val="9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85" name="Google Shape;85;p28"/>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28"/>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28"/>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19"/>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9"/>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50"/>
              </a:spcBef>
              <a:spcAft>
                <a:spcPts val="0"/>
              </a:spcAft>
              <a:buSzPts val="1800"/>
              <a:buChar char="●"/>
              <a:defRPr/>
            </a:lvl2pPr>
            <a:lvl3pPr indent="-342900" lvl="2" marL="1371600" algn="l">
              <a:lnSpc>
                <a:spcPct val="90000"/>
              </a:lnSpc>
              <a:spcBef>
                <a:spcPts val="250"/>
              </a:spcBef>
              <a:spcAft>
                <a:spcPts val="0"/>
              </a:spcAft>
              <a:buSzPts val="1800"/>
              <a:buChar char="●"/>
              <a:defRPr/>
            </a:lvl3pPr>
            <a:lvl4pPr indent="-342900" lvl="3" marL="1828800" algn="l">
              <a:lnSpc>
                <a:spcPct val="90000"/>
              </a:lnSpc>
              <a:spcBef>
                <a:spcPts val="250"/>
              </a:spcBef>
              <a:spcAft>
                <a:spcPts val="0"/>
              </a:spcAft>
              <a:buSzPts val="1800"/>
              <a:buChar char="●"/>
              <a:defRPr/>
            </a:lvl4pPr>
            <a:lvl5pPr indent="-342900" lvl="4" marL="2286000" algn="l">
              <a:lnSpc>
                <a:spcPct val="9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28" name="Google Shape;28;p19"/>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9"/>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9"/>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20"/>
          <p:cNvSpPr txBox="1"/>
          <p:nvPr>
            <p:ph type="title"/>
          </p:nvPr>
        </p:nvSpPr>
        <p:spPr>
          <a:xfrm>
            <a:off x="3867912" y="1298448"/>
            <a:ext cx="7315200" cy="32552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595959"/>
              </a:buClr>
              <a:buSzPts val="5900"/>
              <a:buFont typeface="Corbel"/>
              <a:buNone/>
              <a:defRPr b="0" sz="5900">
                <a:solidFill>
                  <a:srgbClr val="59595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0"/>
          <p:cNvSpPr txBox="1"/>
          <p:nvPr>
            <p:ph idx="1" type="body"/>
          </p:nvPr>
        </p:nvSpPr>
        <p:spPr>
          <a:xfrm>
            <a:off x="3886200" y="4672584"/>
            <a:ext cx="7315200" cy="9144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200"/>
              <a:buNone/>
              <a:defRPr sz="2200" cap="none">
                <a:solidFill>
                  <a:srgbClr val="595959"/>
                </a:solidFill>
              </a:defRPr>
            </a:lvl1pPr>
            <a:lvl2pPr indent="-228600" lvl="1" marL="914400" algn="l">
              <a:lnSpc>
                <a:spcPct val="90000"/>
              </a:lnSpc>
              <a:spcBef>
                <a:spcPts val="250"/>
              </a:spcBef>
              <a:spcAft>
                <a:spcPts val="0"/>
              </a:spcAft>
              <a:buSzPts val="1800"/>
              <a:buNone/>
              <a:defRPr sz="1800">
                <a:solidFill>
                  <a:srgbClr val="888888"/>
                </a:solidFill>
              </a:defRPr>
            </a:lvl2pPr>
            <a:lvl3pPr indent="-228600" lvl="2" marL="1371600" algn="l">
              <a:lnSpc>
                <a:spcPct val="90000"/>
              </a:lnSpc>
              <a:spcBef>
                <a:spcPts val="250"/>
              </a:spcBef>
              <a:spcAft>
                <a:spcPts val="0"/>
              </a:spcAft>
              <a:buSzPts val="1600"/>
              <a:buNone/>
              <a:defRPr sz="1600">
                <a:solidFill>
                  <a:srgbClr val="888888"/>
                </a:solidFill>
              </a:defRPr>
            </a:lvl3pPr>
            <a:lvl4pPr indent="-228600" lvl="3" marL="1828800" algn="l">
              <a:lnSpc>
                <a:spcPct val="90000"/>
              </a:lnSpc>
              <a:spcBef>
                <a:spcPts val="250"/>
              </a:spcBef>
              <a:spcAft>
                <a:spcPts val="0"/>
              </a:spcAft>
              <a:buSzPts val="1400"/>
              <a:buNone/>
              <a:defRPr sz="1400">
                <a:solidFill>
                  <a:srgbClr val="888888"/>
                </a:solidFill>
              </a:defRPr>
            </a:lvl4pPr>
            <a:lvl5pPr indent="-228600" lvl="4" marL="2286000" algn="l">
              <a:lnSpc>
                <a:spcPct val="90000"/>
              </a:lnSpc>
              <a:spcBef>
                <a:spcPts val="250"/>
              </a:spcBef>
              <a:spcAft>
                <a:spcPts val="0"/>
              </a:spcAft>
              <a:buSzPts val="1400"/>
              <a:buNone/>
              <a:defRPr sz="1400">
                <a:solidFill>
                  <a:srgbClr val="888888"/>
                </a:solidFill>
              </a:defRPr>
            </a:lvl5pPr>
            <a:lvl6pPr indent="-228600" lvl="5" marL="2743200" algn="l">
              <a:lnSpc>
                <a:spcPct val="90000"/>
              </a:lnSpc>
              <a:spcBef>
                <a:spcPts val="250"/>
              </a:spcBef>
              <a:spcAft>
                <a:spcPts val="0"/>
              </a:spcAft>
              <a:buSzPts val="1400"/>
              <a:buNone/>
              <a:defRPr sz="1400">
                <a:solidFill>
                  <a:srgbClr val="888888"/>
                </a:solidFill>
              </a:defRPr>
            </a:lvl6pPr>
            <a:lvl7pPr indent="-228600" lvl="6" marL="3200400" algn="l">
              <a:lnSpc>
                <a:spcPct val="90000"/>
              </a:lnSpc>
              <a:spcBef>
                <a:spcPts val="250"/>
              </a:spcBef>
              <a:spcAft>
                <a:spcPts val="0"/>
              </a:spcAft>
              <a:buSzPts val="1400"/>
              <a:buNone/>
              <a:defRPr sz="1400">
                <a:solidFill>
                  <a:srgbClr val="888888"/>
                </a:solidFill>
              </a:defRPr>
            </a:lvl7pPr>
            <a:lvl8pPr indent="-228600" lvl="7" marL="3657600" algn="l">
              <a:lnSpc>
                <a:spcPct val="90000"/>
              </a:lnSpc>
              <a:spcBef>
                <a:spcPts val="250"/>
              </a:spcBef>
              <a:spcAft>
                <a:spcPts val="0"/>
              </a:spcAft>
              <a:buSzPts val="1400"/>
              <a:buNone/>
              <a:defRPr sz="1400">
                <a:solidFill>
                  <a:srgbClr val="888888"/>
                </a:solidFill>
              </a:defRPr>
            </a:lvl8pPr>
            <a:lvl9pPr indent="-228600" lvl="8" marL="4114800" algn="l">
              <a:lnSpc>
                <a:spcPct val="90000"/>
              </a:lnSpc>
              <a:spcBef>
                <a:spcPts val="250"/>
              </a:spcBef>
              <a:spcAft>
                <a:spcPts val="250"/>
              </a:spcAft>
              <a:buSzPts val="1400"/>
              <a:buNone/>
              <a:defRPr sz="1400">
                <a:solidFill>
                  <a:srgbClr val="888888"/>
                </a:solidFill>
              </a:defRPr>
            </a:lvl9pPr>
          </a:lstStyle>
          <a:p/>
        </p:txBody>
      </p:sp>
      <p:sp>
        <p:nvSpPr>
          <p:cNvPr id="34" name="Google Shape;34;p20"/>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0"/>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0"/>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1"/>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1"/>
          <p:cNvSpPr txBox="1"/>
          <p:nvPr>
            <p:ph idx="1" type="body"/>
          </p:nvPr>
        </p:nvSpPr>
        <p:spPr>
          <a:xfrm>
            <a:off x="3867912" y="868680"/>
            <a:ext cx="347472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40" name="Google Shape;40;p21"/>
          <p:cNvSpPr txBox="1"/>
          <p:nvPr>
            <p:ph idx="2" type="body"/>
          </p:nvPr>
        </p:nvSpPr>
        <p:spPr>
          <a:xfrm>
            <a:off x="7818120" y="868680"/>
            <a:ext cx="347472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41" name="Google Shape;41;p21"/>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1"/>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1"/>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22"/>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2"/>
          <p:cNvSpPr txBox="1"/>
          <p:nvPr>
            <p:ph idx="1" type="body"/>
          </p:nvPr>
        </p:nvSpPr>
        <p:spPr>
          <a:xfrm>
            <a:off x="3867912" y="1023586"/>
            <a:ext cx="3474720" cy="80772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0"/>
              </a:spcBef>
              <a:spcAft>
                <a:spcPts val="0"/>
              </a:spcAft>
              <a:buSzPts val="2000"/>
              <a:buNone/>
              <a:defRPr b="1" sz="2000">
                <a:solidFill>
                  <a:srgbClr val="595959"/>
                </a:solidFill>
              </a:defRPr>
            </a:lvl1pPr>
            <a:lvl2pPr indent="-228600" lvl="1" marL="914400" algn="l">
              <a:lnSpc>
                <a:spcPct val="90000"/>
              </a:lnSpc>
              <a:spcBef>
                <a:spcPts val="250"/>
              </a:spcBef>
              <a:spcAft>
                <a:spcPts val="0"/>
              </a:spcAft>
              <a:buSzPts val="2000"/>
              <a:buNone/>
              <a:defRPr b="1" sz="2000"/>
            </a:lvl2pPr>
            <a:lvl3pPr indent="-228600" lvl="2" marL="1371600" algn="l">
              <a:lnSpc>
                <a:spcPct val="90000"/>
              </a:lnSpc>
              <a:spcBef>
                <a:spcPts val="250"/>
              </a:spcBef>
              <a:spcAft>
                <a:spcPts val="0"/>
              </a:spcAft>
              <a:buSzPts val="1800"/>
              <a:buNone/>
              <a:defRPr b="1" sz="1800"/>
            </a:lvl3pPr>
            <a:lvl4pPr indent="-228600" lvl="3" marL="1828800" algn="l">
              <a:lnSpc>
                <a:spcPct val="90000"/>
              </a:lnSpc>
              <a:spcBef>
                <a:spcPts val="250"/>
              </a:spcBef>
              <a:spcAft>
                <a:spcPts val="0"/>
              </a:spcAft>
              <a:buSzPts val="1600"/>
              <a:buNone/>
              <a:defRPr b="1" sz="1600"/>
            </a:lvl4pPr>
            <a:lvl5pPr indent="-228600" lvl="4" marL="2286000" algn="l">
              <a:lnSpc>
                <a:spcPct val="90000"/>
              </a:lnSpc>
              <a:spcBef>
                <a:spcPts val="250"/>
              </a:spcBef>
              <a:spcAft>
                <a:spcPts val="0"/>
              </a:spcAft>
              <a:buSzPts val="1600"/>
              <a:buNone/>
              <a:defRPr b="1" sz="1600"/>
            </a:lvl5pPr>
            <a:lvl6pPr indent="-228600" lvl="5" marL="2743200" algn="l">
              <a:lnSpc>
                <a:spcPct val="90000"/>
              </a:lnSpc>
              <a:spcBef>
                <a:spcPts val="250"/>
              </a:spcBef>
              <a:spcAft>
                <a:spcPts val="0"/>
              </a:spcAft>
              <a:buSzPts val="1600"/>
              <a:buNone/>
              <a:defRPr b="1" sz="1600"/>
            </a:lvl6pPr>
            <a:lvl7pPr indent="-228600" lvl="6" marL="3200400" algn="l">
              <a:lnSpc>
                <a:spcPct val="90000"/>
              </a:lnSpc>
              <a:spcBef>
                <a:spcPts val="250"/>
              </a:spcBef>
              <a:spcAft>
                <a:spcPts val="0"/>
              </a:spcAft>
              <a:buSzPts val="1600"/>
              <a:buNone/>
              <a:defRPr b="1" sz="1600"/>
            </a:lvl7pPr>
            <a:lvl8pPr indent="-228600" lvl="7" marL="3657600" algn="l">
              <a:lnSpc>
                <a:spcPct val="90000"/>
              </a:lnSpc>
              <a:spcBef>
                <a:spcPts val="250"/>
              </a:spcBef>
              <a:spcAft>
                <a:spcPts val="0"/>
              </a:spcAft>
              <a:buSzPts val="1600"/>
              <a:buNone/>
              <a:defRPr b="1" sz="1600"/>
            </a:lvl8pPr>
            <a:lvl9pPr indent="-228600" lvl="8" marL="4114800" algn="l">
              <a:lnSpc>
                <a:spcPct val="90000"/>
              </a:lnSpc>
              <a:spcBef>
                <a:spcPts val="250"/>
              </a:spcBef>
              <a:spcAft>
                <a:spcPts val="250"/>
              </a:spcAft>
              <a:buSzPts val="1600"/>
              <a:buNone/>
              <a:defRPr b="1" sz="1600"/>
            </a:lvl9pPr>
          </a:lstStyle>
          <a:p/>
        </p:txBody>
      </p:sp>
      <p:sp>
        <p:nvSpPr>
          <p:cNvPr id="47" name="Google Shape;47;p22"/>
          <p:cNvSpPr txBox="1"/>
          <p:nvPr>
            <p:ph idx="2" type="body"/>
          </p:nvPr>
        </p:nvSpPr>
        <p:spPr>
          <a:xfrm>
            <a:off x="3867912" y="1930936"/>
            <a:ext cx="3474720" cy="402336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48" name="Google Shape;48;p22"/>
          <p:cNvSpPr txBox="1"/>
          <p:nvPr>
            <p:ph idx="3" type="body"/>
          </p:nvPr>
        </p:nvSpPr>
        <p:spPr>
          <a:xfrm>
            <a:off x="7818463" y="1023586"/>
            <a:ext cx="3474720" cy="813171"/>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0"/>
              </a:spcBef>
              <a:spcAft>
                <a:spcPts val="0"/>
              </a:spcAft>
              <a:buSzPts val="2000"/>
              <a:buNone/>
              <a:defRPr b="1" sz="2000">
                <a:solidFill>
                  <a:srgbClr val="595959"/>
                </a:solidFill>
              </a:defRPr>
            </a:lvl1pPr>
            <a:lvl2pPr indent="-228600" lvl="1" marL="914400" algn="l">
              <a:lnSpc>
                <a:spcPct val="90000"/>
              </a:lnSpc>
              <a:spcBef>
                <a:spcPts val="250"/>
              </a:spcBef>
              <a:spcAft>
                <a:spcPts val="0"/>
              </a:spcAft>
              <a:buSzPts val="2000"/>
              <a:buNone/>
              <a:defRPr b="1" sz="2000"/>
            </a:lvl2pPr>
            <a:lvl3pPr indent="-228600" lvl="2" marL="1371600" algn="l">
              <a:lnSpc>
                <a:spcPct val="90000"/>
              </a:lnSpc>
              <a:spcBef>
                <a:spcPts val="250"/>
              </a:spcBef>
              <a:spcAft>
                <a:spcPts val="0"/>
              </a:spcAft>
              <a:buSzPts val="1800"/>
              <a:buNone/>
              <a:defRPr b="1" sz="1800"/>
            </a:lvl3pPr>
            <a:lvl4pPr indent="-228600" lvl="3" marL="1828800" algn="l">
              <a:lnSpc>
                <a:spcPct val="90000"/>
              </a:lnSpc>
              <a:spcBef>
                <a:spcPts val="250"/>
              </a:spcBef>
              <a:spcAft>
                <a:spcPts val="0"/>
              </a:spcAft>
              <a:buSzPts val="1600"/>
              <a:buNone/>
              <a:defRPr b="1" sz="1600"/>
            </a:lvl4pPr>
            <a:lvl5pPr indent="-228600" lvl="4" marL="2286000" algn="l">
              <a:lnSpc>
                <a:spcPct val="90000"/>
              </a:lnSpc>
              <a:spcBef>
                <a:spcPts val="250"/>
              </a:spcBef>
              <a:spcAft>
                <a:spcPts val="0"/>
              </a:spcAft>
              <a:buSzPts val="1600"/>
              <a:buNone/>
              <a:defRPr b="1" sz="1600"/>
            </a:lvl5pPr>
            <a:lvl6pPr indent="-228600" lvl="5" marL="2743200" algn="l">
              <a:lnSpc>
                <a:spcPct val="90000"/>
              </a:lnSpc>
              <a:spcBef>
                <a:spcPts val="250"/>
              </a:spcBef>
              <a:spcAft>
                <a:spcPts val="0"/>
              </a:spcAft>
              <a:buSzPts val="1600"/>
              <a:buNone/>
              <a:defRPr b="1" sz="1600"/>
            </a:lvl6pPr>
            <a:lvl7pPr indent="-228600" lvl="6" marL="3200400" algn="l">
              <a:lnSpc>
                <a:spcPct val="90000"/>
              </a:lnSpc>
              <a:spcBef>
                <a:spcPts val="250"/>
              </a:spcBef>
              <a:spcAft>
                <a:spcPts val="0"/>
              </a:spcAft>
              <a:buSzPts val="1600"/>
              <a:buNone/>
              <a:defRPr b="1" sz="1600"/>
            </a:lvl7pPr>
            <a:lvl8pPr indent="-228600" lvl="7" marL="3657600" algn="l">
              <a:lnSpc>
                <a:spcPct val="90000"/>
              </a:lnSpc>
              <a:spcBef>
                <a:spcPts val="250"/>
              </a:spcBef>
              <a:spcAft>
                <a:spcPts val="0"/>
              </a:spcAft>
              <a:buSzPts val="1600"/>
              <a:buNone/>
              <a:defRPr b="1" sz="1600"/>
            </a:lvl8pPr>
            <a:lvl9pPr indent="-228600" lvl="8" marL="4114800" algn="l">
              <a:lnSpc>
                <a:spcPct val="90000"/>
              </a:lnSpc>
              <a:spcBef>
                <a:spcPts val="250"/>
              </a:spcBef>
              <a:spcAft>
                <a:spcPts val="250"/>
              </a:spcAft>
              <a:buSzPts val="1600"/>
              <a:buNone/>
              <a:defRPr b="1" sz="1600"/>
            </a:lvl9pPr>
          </a:lstStyle>
          <a:p/>
        </p:txBody>
      </p:sp>
      <p:sp>
        <p:nvSpPr>
          <p:cNvPr id="49" name="Google Shape;49;p22"/>
          <p:cNvSpPr txBox="1"/>
          <p:nvPr>
            <p:ph idx="4" type="body"/>
          </p:nvPr>
        </p:nvSpPr>
        <p:spPr>
          <a:xfrm>
            <a:off x="7818463" y="1930936"/>
            <a:ext cx="3474720" cy="402336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50" name="Google Shape;50;p22"/>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2"/>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2"/>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23"/>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23"/>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3"/>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3"/>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58" name="Shape 58"/>
        <p:cNvGrpSpPr/>
        <p:nvPr/>
      </p:nvGrpSpPr>
      <p:grpSpPr>
        <a:xfrm>
          <a:off x="0" y="0"/>
          <a:ext cx="0" cy="0"/>
          <a:chOff x="0" y="0"/>
          <a:chExt cx="0" cy="0"/>
        </a:xfrm>
      </p:grpSpPr>
      <p:sp>
        <p:nvSpPr>
          <p:cNvPr id="59" name="Google Shape;59;p24"/>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4"/>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24"/>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2" name="Shape 62"/>
        <p:cNvGrpSpPr/>
        <p:nvPr/>
      </p:nvGrpSpPr>
      <p:grpSpPr>
        <a:xfrm>
          <a:off x="0" y="0"/>
          <a:ext cx="0" cy="0"/>
          <a:chOff x="0" y="0"/>
          <a:chExt cx="0" cy="0"/>
        </a:xfrm>
      </p:grpSpPr>
      <p:sp>
        <p:nvSpPr>
          <p:cNvPr id="63" name="Google Shape;63;p25"/>
          <p:cNvSpPr txBox="1"/>
          <p:nvPr>
            <p:ph type="title"/>
          </p:nvPr>
        </p:nvSpPr>
        <p:spPr>
          <a:xfrm>
            <a:off x="256032" y="1143000"/>
            <a:ext cx="2834640" cy="23774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3200"/>
              <a:buFont typeface="Corbel"/>
              <a:buNone/>
              <a:defRPr b="0"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5"/>
          <p:cNvSpPr txBox="1"/>
          <p:nvPr>
            <p:ph idx="1" type="body"/>
          </p:nvPr>
        </p:nvSpPr>
        <p:spPr>
          <a:xfrm>
            <a:off x="3867912" y="868680"/>
            <a:ext cx="731520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65" name="Google Shape;65;p25"/>
          <p:cNvSpPr txBox="1"/>
          <p:nvPr>
            <p:ph idx="2" type="body"/>
          </p:nvPr>
        </p:nvSpPr>
        <p:spPr>
          <a:xfrm>
            <a:off x="256032" y="3494176"/>
            <a:ext cx="2834640" cy="232199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200"/>
              </a:spcBef>
              <a:spcAft>
                <a:spcPts val="0"/>
              </a:spcAft>
              <a:buSzPts val="1400"/>
              <a:buNone/>
              <a:defRPr sz="1400">
                <a:solidFill>
                  <a:srgbClr val="FFFFFF"/>
                </a:solidFill>
              </a:defRPr>
            </a:lvl1pPr>
            <a:lvl2pPr indent="-228600" lvl="1" marL="914400" algn="l">
              <a:lnSpc>
                <a:spcPct val="90000"/>
              </a:lnSpc>
              <a:spcBef>
                <a:spcPts val="250"/>
              </a:spcBef>
              <a:spcAft>
                <a:spcPts val="0"/>
              </a:spcAft>
              <a:buSzPts val="1200"/>
              <a:buNone/>
              <a:defRPr sz="1200"/>
            </a:lvl2pPr>
            <a:lvl3pPr indent="-228600" lvl="2" marL="1371600" algn="l">
              <a:lnSpc>
                <a:spcPct val="90000"/>
              </a:lnSpc>
              <a:spcBef>
                <a:spcPts val="250"/>
              </a:spcBef>
              <a:spcAft>
                <a:spcPts val="0"/>
              </a:spcAft>
              <a:buSzPts val="1000"/>
              <a:buNone/>
              <a:defRPr sz="1000"/>
            </a:lvl3pPr>
            <a:lvl4pPr indent="-228600" lvl="3" marL="1828800" algn="l">
              <a:lnSpc>
                <a:spcPct val="90000"/>
              </a:lnSpc>
              <a:spcBef>
                <a:spcPts val="250"/>
              </a:spcBef>
              <a:spcAft>
                <a:spcPts val="0"/>
              </a:spcAft>
              <a:buSzPts val="900"/>
              <a:buNone/>
              <a:defRPr sz="900"/>
            </a:lvl4pPr>
            <a:lvl5pPr indent="-228600" lvl="4" marL="2286000" algn="l">
              <a:lnSpc>
                <a:spcPct val="90000"/>
              </a:lnSpc>
              <a:spcBef>
                <a:spcPts val="250"/>
              </a:spcBef>
              <a:spcAft>
                <a:spcPts val="0"/>
              </a:spcAft>
              <a:buSzPts val="900"/>
              <a:buNone/>
              <a:defRPr sz="900"/>
            </a:lvl5pPr>
            <a:lvl6pPr indent="-228600" lvl="5" marL="2743200" algn="l">
              <a:lnSpc>
                <a:spcPct val="90000"/>
              </a:lnSpc>
              <a:spcBef>
                <a:spcPts val="250"/>
              </a:spcBef>
              <a:spcAft>
                <a:spcPts val="0"/>
              </a:spcAft>
              <a:buSzPts val="900"/>
              <a:buNone/>
              <a:defRPr sz="900"/>
            </a:lvl6pPr>
            <a:lvl7pPr indent="-228600" lvl="6" marL="3200400" algn="l">
              <a:lnSpc>
                <a:spcPct val="90000"/>
              </a:lnSpc>
              <a:spcBef>
                <a:spcPts val="250"/>
              </a:spcBef>
              <a:spcAft>
                <a:spcPts val="0"/>
              </a:spcAft>
              <a:buSzPts val="900"/>
              <a:buNone/>
              <a:defRPr sz="900"/>
            </a:lvl7pPr>
            <a:lvl8pPr indent="-228600" lvl="7" marL="3657600" algn="l">
              <a:lnSpc>
                <a:spcPct val="90000"/>
              </a:lnSpc>
              <a:spcBef>
                <a:spcPts val="250"/>
              </a:spcBef>
              <a:spcAft>
                <a:spcPts val="0"/>
              </a:spcAft>
              <a:buSzPts val="900"/>
              <a:buNone/>
              <a:defRPr sz="900"/>
            </a:lvl8pPr>
            <a:lvl9pPr indent="-228600" lvl="8" marL="4114800" algn="l">
              <a:lnSpc>
                <a:spcPct val="90000"/>
              </a:lnSpc>
              <a:spcBef>
                <a:spcPts val="250"/>
              </a:spcBef>
              <a:spcAft>
                <a:spcPts val="250"/>
              </a:spcAft>
              <a:buSzPts val="900"/>
              <a:buNone/>
              <a:defRPr sz="900"/>
            </a:lvl9pPr>
          </a:lstStyle>
          <a:p/>
        </p:txBody>
      </p:sp>
      <p:sp>
        <p:nvSpPr>
          <p:cNvPr id="66" name="Google Shape;66;p25"/>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5"/>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25"/>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9" name="Shape 69"/>
        <p:cNvGrpSpPr/>
        <p:nvPr/>
      </p:nvGrpSpPr>
      <p:grpSpPr>
        <a:xfrm>
          <a:off x="0" y="0"/>
          <a:ext cx="0" cy="0"/>
          <a:chOff x="0" y="0"/>
          <a:chExt cx="0" cy="0"/>
        </a:xfrm>
      </p:grpSpPr>
      <p:sp>
        <p:nvSpPr>
          <p:cNvPr id="70" name="Google Shape;70;p26"/>
          <p:cNvSpPr txBox="1"/>
          <p:nvPr>
            <p:ph type="title"/>
          </p:nvPr>
        </p:nvSpPr>
        <p:spPr>
          <a:xfrm>
            <a:off x="256032" y="1143000"/>
            <a:ext cx="2834640" cy="23774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3200"/>
              <a:buFont typeface="Corbel"/>
              <a:buNone/>
              <a:defRPr b="0"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6"/>
          <p:cNvSpPr/>
          <p:nvPr>
            <p:ph idx="2" type="pic"/>
          </p:nvPr>
        </p:nvSpPr>
        <p:spPr>
          <a:xfrm>
            <a:off x="3570644" y="767419"/>
            <a:ext cx="8115230" cy="5330952"/>
          </a:xfrm>
          <a:prstGeom prst="rect">
            <a:avLst/>
          </a:prstGeom>
          <a:solidFill>
            <a:srgbClr val="BFBFBF"/>
          </a:solidFill>
          <a:ln>
            <a:noFill/>
          </a:ln>
        </p:spPr>
      </p:sp>
      <p:sp>
        <p:nvSpPr>
          <p:cNvPr id="72" name="Google Shape;72;p26"/>
          <p:cNvSpPr txBox="1"/>
          <p:nvPr>
            <p:ph idx="1" type="body"/>
          </p:nvPr>
        </p:nvSpPr>
        <p:spPr>
          <a:xfrm>
            <a:off x="256032" y="3493008"/>
            <a:ext cx="2834640" cy="2322576"/>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200"/>
              </a:spcBef>
              <a:spcAft>
                <a:spcPts val="0"/>
              </a:spcAft>
              <a:buSzPts val="1400"/>
              <a:buNone/>
              <a:defRPr sz="1400">
                <a:solidFill>
                  <a:srgbClr val="FFFFFF"/>
                </a:solidFill>
              </a:defRPr>
            </a:lvl1pPr>
            <a:lvl2pPr indent="-228600" lvl="1" marL="914400" algn="l">
              <a:lnSpc>
                <a:spcPct val="90000"/>
              </a:lnSpc>
              <a:spcBef>
                <a:spcPts val="250"/>
              </a:spcBef>
              <a:spcAft>
                <a:spcPts val="0"/>
              </a:spcAft>
              <a:buSzPts val="1200"/>
              <a:buNone/>
              <a:defRPr sz="1200"/>
            </a:lvl2pPr>
            <a:lvl3pPr indent="-228600" lvl="2" marL="1371600" algn="l">
              <a:lnSpc>
                <a:spcPct val="90000"/>
              </a:lnSpc>
              <a:spcBef>
                <a:spcPts val="250"/>
              </a:spcBef>
              <a:spcAft>
                <a:spcPts val="0"/>
              </a:spcAft>
              <a:buSzPts val="1000"/>
              <a:buNone/>
              <a:defRPr sz="1000"/>
            </a:lvl3pPr>
            <a:lvl4pPr indent="-228600" lvl="3" marL="1828800" algn="l">
              <a:lnSpc>
                <a:spcPct val="90000"/>
              </a:lnSpc>
              <a:spcBef>
                <a:spcPts val="250"/>
              </a:spcBef>
              <a:spcAft>
                <a:spcPts val="0"/>
              </a:spcAft>
              <a:buSzPts val="900"/>
              <a:buNone/>
              <a:defRPr sz="900"/>
            </a:lvl4pPr>
            <a:lvl5pPr indent="-228600" lvl="4" marL="2286000" algn="l">
              <a:lnSpc>
                <a:spcPct val="90000"/>
              </a:lnSpc>
              <a:spcBef>
                <a:spcPts val="250"/>
              </a:spcBef>
              <a:spcAft>
                <a:spcPts val="0"/>
              </a:spcAft>
              <a:buSzPts val="900"/>
              <a:buNone/>
              <a:defRPr sz="900"/>
            </a:lvl5pPr>
            <a:lvl6pPr indent="-228600" lvl="5" marL="2743200" algn="l">
              <a:lnSpc>
                <a:spcPct val="90000"/>
              </a:lnSpc>
              <a:spcBef>
                <a:spcPts val="250"/>
              </a:spcBef>
              <a:spcAft>
                <a:spcPts val="0"/>
              </a:spcAft>
              <a:buSzPts val="900"/>
              <a:buNone/>
              <a:defRPr sz="900"/>
            </a:lvl6pPr>
            <a:lvl7pPr indent="-228600" lvl="6" marL="3200400" algn="l">
              <a:lnSpc>
                <a:spcPct val="90000"/>
              </a:lnSpc>
              <a:spcBef>
                <a:spcPts val="250"/>
              </a:spcBef>
              <a:spcAft>
                <a:spcPts val="0"/>
              </a:spcAft>
              <a:buSzPts val="900"/>
              <a:buNone/>
              <a:defRPr sz="900"/>
            </a:lvl7pPr>
            <a:lvl8pPr indent="-228600" lvl="7" marL="3657600" algn="l">
              <a:lnSpc>
                <a:spcPct val="90000"/>
              </a:lnSpc>
              <a:spcBef>
                <a:spcPts val="250"/>
              </a:spcBef>
              <a:spcAft>
                <a:spcPts val="0"/>
              </a:spcAft>
              <a:buSzPts val="900"/>
              <a:buNone/>
              <a:defRPr sz="900"/>
            </a:lvl8pPr>
            <a:lvl9pPr indent="-228600" lvl="8" marL="4114800" algn="l">
              <a:lnSpc>
                <a:spcPct val="90000"/>
              </a:lnSpc>
              <a:spcBef>
                <a:spcPts val="250"/>
              </a:spcBef>
              <a:spcAft>
                <a:spcPts val="250"/>
              </a:spcAft>
              <a:buSzPts val="900"/>
              <a:buNone/>
              <a:defRPr sz="900"/>
            </a:lvl9pPr>
          </a:lstStyle>
          <a:p/>
        </p:txBody>
      </p:sp>
      <p:sp>
        <p:nvSpPr>
          <p:cNvPr id="73" name="Google Shape;73;p26"/>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6"/>
          <p:cNvSpPr txBox="1"/>
          <p:nvPr>
            <p:ph idx="11" type="ftr"/>
          </p:nvPr>
        </p:nvSpPr>
        <p:spPr>
          <a:xfrm>
            <a:off x="3499101"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26"/>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7"/>
          <p:cNvSpPr/>
          <p:nvPr/>
        </p:nvSpPr>
        <p:spPr>
          <a:xfrm>
            <a:off x="1" y="758952"/>
            <a:ext cx="3443590" cy="5330952"/>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17"/>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FFFFFF"/>
              </a:buClr>
              <a:buSzPts val="3600"/>
              <a:buFont typeface="Corbel"/>
              <a:buNone/>
              <a:defRPr b="0" i="0" sz="3600" u="none" cap="none" strike="noStrike">
                <a:solidFill>
                  <a:srgbClr val="FFFFFF"/>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7"/>
          <p:cNvSpPr/>
          <p:nvPr/>
        </p:nvSpPr>
        <p:spPr>
          <a:xfrm>
            <a:off x="11815864" y="758952"/>
            <a:ext cx="384048" cy="5330952"/>
          </a:xfrm>
          <a:prstGeom prst="rect">
            <a:avLst/>
          </a:prstGeom>
          <a:solidFill>
            <a:srgbClr val="C8C8C8">
              <a:alpha val="4901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17"/>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lvl1pPr indent="-355600" lvl="0" marL="457200" marR="0" rtl="0" algn="l">
              <a:lnSpc>
                <a:spcPct val="90000"/>
              </a:lnSpc>
              <a:spcBef>
                <a:spcPts val="1200"/>
              </a:spcBef>
              <a:spcAft>
                <a:spcPts val="0"/>
              </a:spcAft>
              <a:buClr>
                <a:schemeClr val="accent1"/>
              </a:buClr>
              <a:buSzPts val="2000"/>
              <a:buFont typeface="Noto Sans Symbols"/>
              <a:buChar char="●"/>
              <a:defRPr b="0" i="0" sz="2000" u="none" cap="none" strike="noStrike">
                <a:solidFill>
                  <a:srgbClr val="595959"/>
                </a:solidFill>
                <a:latin typeface="Corbel"/>
                <a:ea typeface="Corbel"/>
                <a:cs typeface="Corbel"/>
                <a:sym typeface="Corbel"/>
              </a:defRPr>
            </a:lvl1pPr>
            <a:lvl2pPr indent="-342900" lvl="1" marL="914400" marR="0" rtl="0" algn="l">
              <a:lnSpc>
                <a:spcPct val="90000"/>
              </a:lnSpc>
              <a:spcBef>
                <a:spcPts val="250"/>
              </a:spcBef>
              <a:spcAft>
                <a:spcPts val="0"/>
              </a:spcAft>
              <a:buClr>
                <a:schemeClr val="accent1"/>
              </a:buClr>
              <a:buSzPts val="1800"/>
              <a:buFont typeface="Noto Sans Symbols"/>
              <a:buChar char="●"/>
              <a:defRPr b="0" i="0" sz="1800" u="none" cap="none" strike="noStrike">
                <a:solidFill>
                  <a:srgbClr val="595959"/>
                </a:solidFill>
                <a:latin typeface="Corbel"/>
                <a:ea typeface="Corbel"/>
                <a:cs typeface="Corbel"/>
                <a:sym typeface="Corbel"/>
              </a:defRPr>
            </a:lvl2pPr>
            <a:lvl3pPr indent="-330200" lvl="2" marL="1371600" marR="0" rtl="0" algn="l">
              <a:lnSpc>
                <a:spcPct val="90000"/>
              </a:lnSpc>
              <a:spcBef>
                <a:spcPts val="250"/>
              </a:spcBef>
              <a:spcAft>
                <a:spcPts val="0"/>
              </a:spcAft>
              <a:buClr>
                <a:schemeClr val="accent1"/>
              </a:buClr>
              <a:buSzPts val="1600"/>
              <a:buFont typeface="Noto Sans Symbols"/>
              <a:buChar char="●"/>
              <a:defRPr b="0" i="0" sz="1600" u="none" cap="none" strike="noStrike">
                <a:solidFill>
                  <a:srgbClr val="595959"/>
                </a:solidFill>
                <a:latin typeface="Corbel"/>
                <a:ea typeface="Corbel"/>
                <a:cs typeface="Corbel"/>
                <a:sym typeface="Corbel"/>
              </a:defRPr>
            </a:lvl3pPr>
            <a:lvl4pPr indent="-317500" lvl="3" marL="18288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4pPr>
            <a:lvl5pPr indent="-317500" lvl="4" marL="22860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5pPr>
            <a:lvl6pPr indent="-317500" lvl="5" marL="27432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6pPr>
            <a:lvl7pPr indent="-317500" lvl="6" marL="32004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7pPr>
            <a:lvl8pPr indent="-317500" lvl="7" marL="36576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8pPr>
            <a:lvl9pPr indent="-317500" lvl="8" marL="4114800" marR="0" rtl="0" algn="l">
              <a:lnSpc>
                <a:spcPct val="90000"/>
              </a:lnSpc>
              <a:spcBef>
                <a:spcPts val="250"/>
              </a:spcBef>
              <a:spcAft>
                <a:spcPts val="25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9pPr>
          </a:lstStyle>
          <a:p/>
        </p:txBody>
      </p:sp>
      <p:sp>
        <p:nvSpPr>
          <p:cNvPr id="14" name="Google Shape;14;p17"/>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rgbClr val="7F7F7F"/>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15" name="Google Shape;15;p17"/>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rgbClr val="7F7F7F"/>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16" name="Google Shape;16;p17"/>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1pPr>
            <a:lvl2pPr indent="0" lvl="1"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2pPr>
            <a:lvl3pPr indent="0" lvl="2"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3pPr>
            <a:lvl4pPr indent="0" lvl="3"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4pPr>
            <a:lvl5pPr indent="0" lvl="4"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5pPr>
            <a:lvl6pPr indent="0" lvl="5"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6pPr>
            <a:lvl7pPr indent="0" lvl="6"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7pPr>
            <a:lvl8pPr indent="0" lvl="7"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8pPr>
            <a:lvl9pPr indent="0" lvl="8"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CA"/>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1" name="Shape 91"/>
        <p:cNvGrpSpPr/>
        <p:nvPr/>
      </p:nvGrpSpPr>
      <p:grpSpPr>
        <a:xfrm>
          <a:off x="0" y="0"/>
          <a:ext cx="0" cy="0"/>
          <a:chOff x="0" y="0"/>
          <a:chExt cx="0" cy="0"/>
        </a:xfrm>
      </p:grpSpPr>
      <p:sp>
        <p:nvSpPr>
          <p:cNvPr id="92" name="Google Shape;92;p1"/>
          <p:cNvSpPr/>
          <p:nvPr/>
        </p:nvSpPr>
        <p:spPr>
          <a:xfrm>
            <a:off x="0" y="0"/>
            <a:ext cx="12191999"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pic>
        <p:nvPicPr>
          <p:cNvPr id="93" name="Google Shape;93;p1"/>
          <p:cNvPicPr preferRelativeResize="0"/>
          <p:nvPr/>
        </p:nvPicPr>
        <p:blipFill rotWithShape="1">
          <a:blip r:embed="rId3">
            <a:alphaModFix/>
          </a:blip>
          <a:srcRect b="1" l="0" r="9091" t="33787"/>
          <a:stretch/>
        </p:blipFill>
        <p:spPr>
          <a:xfrm>
            <a:off x="20" y="-1"/>
            <a:ext cx="12188932" cy="6858000"/>
          </a:xfrm>
          <a:prstGeom prst="rect">
            <a:avLst/>
          </a:prstGeom>
          <a:noFill/>
          <a:ln>
            <a:noFill/>
          </a:ln>
        </p:spPr>
      </p:pic>
      <p:sp>
        <p:nvSpPr>
          <p:cNvPr id="94" name="Google Shape;94;p1"/>
          <p:cNvSpPr/>
          <p:nvPr/>
        </p:nvSpPr>
        <p:spPr>
          <a:xfrm>
            <a:off x="1" y="761999"/>
            <a:ext cx="4642228" cy="5334001"/>
          </a:xfrm>
          <a:prstGeom prst="rect">
            <a:avLst/>
          </a:prstGeom>
          <a:solidFill>
            <a:srgbClr val="1A606E">
              <a:alpha val="9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1"/>
          <p:cNvSpPr txBox="1"/>
          <p:nvPr>
            <p:ph type="ctrTitle"/>
          </p:nvPr>
        </p:nvSpPr>
        <p:spPr>
          <a:xfrm>
            <a:off x="302380" y="840643"/>
            <a:ext cx="4026156" cy="2360362"/>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FFFF"/>
              </a:buClr>
              <a:buSzPts val="4000"/>
              <a:buFont typeface="Arial"/>
              <a:buNone/>
            </a:pPr>
            <a:r>
              <a:rPr lang="en-CA" sz="4000">
                <a:latin typeface="Arial"/>
                <a:ea typeface="Arial"/>
                <a:cs typeface="Arial"/>
                <a:sym typeface="Arial"/>
              </a:rPr>
              <a:t>Co-Dependents Anonymous</a:t>
            </a:r>
            <a:endParaRPr sz="4000">
              <a:latin typeface="Arial"/>
              <a:ea typeface="Arial"/>
              <a:cs typeface="Arial"/>
              <a:sym typeface="Arial"/>
            </a:endParaRPr>
          </a:p>
        </p:txBody>
      </p:sp>
      <p:sp>
        <p:nvSpPr>
          <p:cNvPr id="96" name="Google Shape;96;p1"/>
          <p:cNvSpPr txBox="1"/>
          <p:nvPr>
            <p:ph idx="1" type="subTitle"/>
          </p:nvPr>
        </p:nvSpPr>
        <p:spPr>
          <a:xfrm>
            <a:off x="380339" y="3656996"/>
            <a:ext cx="3685069" cy="914400"/>
          </a:xfrm>
          <a:prstGeom prst="rect">
            <a:avLst/>
          </a:prstGeom>
          <a:noFill/>
          <a:ln>
            <a:noFill/>
          </a:ln>
        </p:spPr>
        <p:txBody>
          <a:bodyPr anchorCtr="0" anchor="t" bIns="45700" lIns="91425" spcFirstLastPara="1" rIns="91425" wrap="square" tIns="45700">
            <a:normAutofit fontScale="92500"/>
          </a:bodyPr>
          <a:lstStyle/>
          <a:p>
            <a:pPr indent="0" lvl="0" marL="0" rtl="0" algn="ctr">
              <a:lnSpc>
                <a:spcPct val="90000"/>
              </a:lnSpc>
              <a:spcBef>
                <a:spcPts val="0"/>
              </a:spcBef>
              <a:spcAft>
                <a:spcPts val="0"/>
              </a:spcAft>
              <a:buSzPct val="100000"/>
              <a:buNone/>
            </a:pPr>
            <a:r>
              <a:rPr lang="en-CA" sz="2000">
                <a:latin typeface="Arial"/>
                <a:ea typeface="Arial"/>
                <a:cs typeface="Arial"/>
                <a:sym typeface="Arial"/>
              </a:rPr>
              <a:t>Board of Trustees Presentation</a:t>
            </a:r>
            <a:endParaRPr/>
          </a:p>
          <a:p>
            <a:pPr indent="0" lvl="0" marL="0" rtl="0" algn="ctr">
              <a:lnSpc>
                <a:spcPct val="90000"/>
              </a:lnSpc>
              <a:spcBef>
                <a:spcPts val="1200"/>
              </a:spcBef>
              <a:spcAft>
                <a:spcPts val="0"/>
              </a:spcAft>
              <a:buSzPct val="100000"/>
              <a:buNone/>
            </a:pPr>
            <a:r>
              <a:rPr lang="en-CA" sz="2000">
                <a:latin typeface="Arial"/>
                <a:ea typeface="Arial"/>
                <a:cs typeface="Arial"/>
                <a:sym typeface="Arial"/>
              </a:rPr>
              <a:t>2023 CoDA Service Conference</a:t>
            </a:r>
            <a:endParaRPr sz="2000">
              <a:latin typeface="Arial"/>
              <a:ea typeface="Arial"/>
              <a:cs typeface="Arial"/>
              <a:sym typeface="Arial"/>
            </a:endParaRPr>
          </a:p>
        </p:txBody>
      </p:sp>
      <p:sp>
        <p:nvSpPr>
          <p:cNvPr id="97" name="Google Shape;97;p1"/>
          <p:cNvSpPr/>
          <p:nvPr/>
        </p:nvSpPr>
        <p:spPr>
          <a:xfrm>
            <a:off x="11815864" y="758952"/>
            <a:ext cx="384048" cy="5330952"/>
          </a:xfrm>
          <a:prstGeom prst="rect">
            <a:avLst/>
          </a:prstGeom>
          <a:solidFill>
            <a:srgbClr val="C8C8C8">
              <a:alpha val="4901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0" name="Shape 180"/>
        <p:cNvGrpSpPr/>
        <p:nvPr/>
      </p:nvGrpSpPr>
      <p:grpSpPr>
        <a:xfrm>
          <a:off x="0" y="0"/>
          <a:ext cx="0" cy="0"/>
          <a:chOff x="0" y="0"/>
          <a:chExt cx="0" cy="0"/>
        </a:xfrm>
      </p:grpSpPr>
      <p:sp>
        <p:nvSpPr>
          <p:cNvPr id="181" name="Google Shape;181;p10"/>
          <p:cNvSpPr/>
          <p:nvPr/>
        </p:nvSpPr>
        <p:spPr>
          <a:xfrm>
            <a:off x="0" y="761999"/>
            <a:ext cx="9141619" cy="5334001"/>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10"/>
          <p:cNvSpPr/>
          <p:nvPr/>
        </p:nvSpPr>
        <p:spPr>
          <a:xfrm>
            <a:off x="9270263" y="761999"/>
            <a:ext cx="2925318" cy="5334001"/>
          </a:xfrm>
          <a:prstGeom prst="rect">
            <a:avLst/>
          </a:prstGeom>
          <a:solidFill>
            <a:srgbClr val="C8C8C8">
              <a:alpha val="4901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10"/>
          <p:cNvSpPr/>
          <p:nvPr/>
        </p:nvSpPr>
        <p:spPr>
          <a:xfrm>
            <a:off x="1" y="0"/>
            <a:ext cx="12191999"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84" name="Google Shape;184;p10"/>
          <p:cNvSpPr/>
          <p:nvPr/>
        </p:nvSpPr>
        <p:spPr>
          <a:xfrm>
            <a:off x="4639057" y="761999"/>
            <a:ext cx="7552943" cy="5334001"/>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10"/>
          <p:cNvSpPr txBox="1"/>
          <p:nvPr>
            <p:ph type="title"/>
          </p:nvPr>
        </p:nvSpPr>
        <p:spPr>
          <a:xfrm>
            <a:off x="5054082" y="1298448"/>
            <a:ext cx="6068070" cy="325526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FFFF"/>
              </a:buClr>
              <a:buSzPts val="5900"/>
              <a:buFont typeface="Arial"/>
              <a:buNone/>
            </a:pPr>
            <a:r>
              <a:rPr b="1" i="0" lang="en-CA" sz="5900" cap="none">
                <a:latin typeface="Arial"/>
                <a:ea typeface="Arial"/>
                <a:cs typeface="Arial"/>
                <a:sym typeface="Arial"/>
              </a:rPr>
              <a:t>R</a:t>
            </a:r>
            <a:r>
              <a:rPr b="1" lang="en-CA" sz="5900">
                <a:latin typeface="Arial"/>
                <a:ea typeface="Arial"/>
                <a:cs typeface="Arial"/>
                <a:sym typeface="Arial"/>
              </a:rPr>
              <a:t>efocusing</a:t>
            </a:r>
            <a:r>
              <a:rPr b="1" i="0" lang="en-CA" sz="5900" cap="none">
                <a:latin typeface="Arial"/>
                <a:ea typeface="Arial"/>
                <a:cs typeface="Arial"/>
                <a:sym typeface="Arial"/>
              </a:rPr>
              <a:t> O</a:t>
            </a:r>
            <a:r>
              <a:rPr b="1" lang="en-CA" sz="5900">
                <a:latin typeface="Arial"/>
                <a:ea typeface="Arial"/>
                <a:cs typeface="Arial"/>
                <a:sym typeface="Arial"/>
              </a:rPr>
              <a:t>ur Goals</a:t>
            </a:r>
            <a:r>
              <a:rPr b="1" i="0" lang="en-CA" sz="5900" cap="none">
                <a:latin typeface="Arial"/>
                <a:ea typeface="Arial"/>
                <a:cs typeface="Arial"/>
                <a:sym typeface="Arial"/>
              </a:rPr>
              <a:t> </a:t>
            </a:r>
            <a:endParaRPr b="1" i="0" sz="5900" cap="none">
              <a:latin typeface="Arial"/>
              <a:ea typeface="Arial"/>
              <a:cs typeface="Arial"/>
              <a:sym typeface="Arial"/>
            </a:endParaRPr>
          </a:p>
          <a:p>
            <a:pPr indent="0" lvl="0" marL="0" rtl="0" algn="l">
              <a:lnSpc>
                <a:spcPct val="90000"/>
              </a:lnSpc>
              <a:spcBef>
                <a:spcPts val="0"/>
              </a:spcBef>
              <a:spcAft>
                <a:spcPts val="0"/>
              </a:spcAft>
              <a:buClr>
                <a:srgbClr val="FFFFFF"/>
              </a:buClr>
              <a:buSzPts val="5900"/>
              <a:buFont typeface="Arial"/>
              <a:buNone/>
            </a:pPr>
            <a:r>
              <a:rPr b="1" i="0" lang="en-CA" sz="5900" cap="none">
                <a:latin typeface="Arial"/>
                <a:ea typeface="Arial"/>
                <a:cs typeface="Arial"/>
                <a:sym typeface="Arial"/>
              </a:rPr>
              <a:t>2023-2024</a:t>
            </a:r>
            <a:endParaRPr b="1" i="0" sz="5900" cap="none">
              <a:latin typeface="Arial"/>
              <a:ea typeface="Arial"/>
              <a:cs typeface="Arial"/>
              <a:sym typeface="Arial"/>
            </a:endParaRPr>
          </a:p>
        </p:txBody>
      </p:sp>
      <p:sp>
        <p:nvSpPr>
          <p:cNvPr id="186" name="Google Shape;186;p10"/>
          <p:cNvSpPr/>
          <p:nvPr/>
        </p:nvSpPr>
        <p:spPr>
          <a:xfrm>
            <a:off x="-7912" y="758952"/>
            <a:ext cx="384048" cy="5330952"/>
          </a:xfrm>
          <a:prstGeom prst="rect">
            <a:avLst/>
          </a:prstGeom>
          <a:solidFill>
            <a:srgbClr val="C8C8C8">
              <a:alpha val="4901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Bullseye" id="187" name="Google Shape;187;p10"/>
          <p:cNvPicPr preferRelativeResize="0"/>
          <p:nvPr/>
        </p:nvPicPr>
        <p:blipFill rotWithShape="1">
          <a:blip r:embed="rId3">
            <a:alphaModFix/>
          </a:blip>
          <a:srcRect b="0" l="0" r="0" t="0"/>
          <a:stretch/>
        </p:blipFill>
        <p:spPr>
          <a:xfrm>
            <a:off x="696177" y="1695799"/>
            <a:ext cx="3458249" cy="34582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1" name="Shape 191"/>
        <p:cNvGrpSpPr/>
        <p:nvPr/>
      </p:nvGrpSpPr>
      <p:grpSpPr>
        <a:xfrm>
          <a:off x="0" y="0"/>
          <a:ext cx="0" cy="0"/>
          <a:chOff x="0" y="0"/>
          <a:chExt cx="0" cy="0"/>
        </a:xfrm>
      </p:grpSpPr>
      <p:sp>
        <p:nvSpPr>
          <p:cNvPr id="192" name="Google Shape;192;p1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93" name="Google Shape;193;p11"/>
          <p:cNvSpPr/>
          <p:nvPr/>
        </p:nvSpPr>
        <p:spPr>
          <a:xfrm>
            <a:off x="0" y="118449"/>
            <a:ext cx="10905900" cy="9168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94" name="Google Shape;194;p11"/>
          <p:cNvSpPr txBox="1"/>
          <p:nvPr>
            <p:ph type="title"/>
          </p:nvPr>
        </p:nvSpPr>
        <p:spPr>
          <a:xfrm>
            <a:off x="1600750" y="177674"/>
            <a:ext cx="8983500" cy="916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Arial"/>
              <a:buNone/>
            </a:pPr>
            <a:r>
              <a:rPr lang="en-CA">
                <a:latin typeface="Arial"/>
                <a:ea typeface="Arial"/>
                <a:cs typeface="Arial"/>
                <a:sym typeface="Arial"/>
              </a:rPr>
              <a:t>Goals </a:t>
            </a:r>
            <a:endParaRPr>
              <a:latin typeface="Arial"/>
              <a:ea typeface="Arial"/>
              <a:cs typeface="Arial"/>
              <a:sym typeface="Arial"/>
            </a:endParaRPr>
          </a:p>
        </p:txBody>
      </p:sp>
      <p:sp>
        <p:nvSpPr>
          <p:cNvPr id="195" name="Google Shape;195;p11"/>
          <p:cNvSpPr/>
          <p:nvPr/>
        </p:nvSpPr>
        <p:spPr>
          <a:xfrm>
            <a:off x="11014533" y="758952"/>
            <a:ext cx="1185379" cy="1651133"/>
          </a:xfrm>
          <a:prstGeom prst="rect">
            <a:avLst/>
          </a:prstGeom>
          <a:solidFill>
            <a:srgbClr val="C8C8C8">
              <a:alpha val="4901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11"/>
          <p:cNvSpPr/>
          <p:nvPr/>
        </p:nvSpPr>
        <p:spPr>
          <a:xfrm>
            <a:off x="775" y="1035250"/>
            <a:ext cx="1278300" cy="5054700"/>
          </a:xfrm>
          <a:prstGeom prst="rect">
            <a:avLst/>
          </a:prstGeom>
          <a:solidFill>
            <a:srgbClr val="C8C8C8">
              <a:alpha val="4901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11"/>
          <p:cNvSpPr/>
          <p:nvPr/>
        </p:nvSpPr>
        <p:spPr>
          <a:xfrm>
            <a:off x="1279025" y="1035225"/>
            <a:ext cx="10920900" cy="5054700"/>
          </a:xfrm>
          <a:prstGeom prst="rect">
            <a:avLst/>
          </a:prstGeom>
          <a:solidFill>
            <a:srgbClr val="D8D8D8">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98" name="Google Shape;198;p11"/>
          <p:cNvSpPr txBox="1"/>
          <p:nvPr>
            <p:ph idx="1" type="body"/>
          </p:nvPr>
        </p:nvSpPr>
        <p:spPr>
          <a:xfrm>
            <a:off x="1279075" y="1338425"/>
            <a:ext cx="8983500" cy="4501800"/>
          </a:xfrm>
          <a:prstGeom prst="rect">
            <a:avLst/>
          </a:prstGeom>
          <a:noFill/>
          <a:ln>
            <a:noFill/>
          </a:ln>
        </p:spPr>
        <p:txBody>
          <a:bodyPr anchorCtr="0" anchor="ctr" bIns="45700" lIns="91425" spcFirstLastPara="1" rIns="91425" wrap="square" tIns="45700">
            <a:normAutofit fontScale="62500" lnSpcReduction="20000"/>
          </a:bodyPr>
          <a:lstStyle/>
          <a:p>
            <a:pPr indent="0" lvl="0" marL="0" rtl="0" algn="l">
              <a:lnSpc>
                <a:spcPct val="100000"/>
              </a:lnSpc>
              <a:spcBef>
                <a:spcPts val="0"/>
              </a:spcBef>
              <a:spcAft>
                <a:spcPts val="0"/>
              </a:spcAft>
              <a:buSzPct val="121408"/>
              <a:buNone/>
            </a:pPr>
            <a:r>
              <a:rPr b="1" lang="en-CA" sz="2118">
                <a:solidFill>
                  <a:schemeClr val="dk1"/>
                </a:solidFill>
                <a:latin typeface="Arial"/>
                <a:ea typeface="Arial"/>
                <a:cs typeface="Arial"/>
                <a:sym typeface="Arial"/>
              </a:rPr>
              <a:t>1: Technology: </a:t>
            </a:r>
            <a:r>
              <a:rPr lang="en-CA" sz="2118">
                <a:solidFill>
                  <a:schemeClr val="dk1"/>
                </a:solidFill>
                <a:latin typeface="Arial"/>
                <a:ea typeface="Arial"/>
                <a:cs typeface="Arial"/>
                <a:sym typeface="Arial"/>
              </a:rPr>
              <a:t>Build on the technology available at the world and local level, to expand our connection and service to the world-wide Fellowship</a:t>
            </a:r>
            <a:endParaRPr sz="2118">
              <a:solidFill>
                <a:schemeClr val="dk1"/>
              </a:solidFill>
              <a:latin typeface="Arial"/>
              <a:ea typeface="Arial"/>
              <a:cs typeface="Arial"/>
              <a:sym typeface="Arial"/>
            </a:endParaRPr>
          </a:p>
          <a:p>
            <a:pPr indent="0" lvl="0" marL="0" rtl="0" algn="l">
              <a:lnSpc>
                <a:spcPct val="100000"/>
              </a:lnSpc>
              <a:spcBef>
                <a:spcPts val="0"/>
              </a:spcBef>
              <a:spcAft>
                <a:spcPts val="0"/>
              </a:spcAft>
              <a:buSzPct val="121408"/>
              <a:buNone/>
            </a:pPr>
            <a:r>
              <a:t/>
            </a:r>
            <a:endParaRPr sz="2118">
              <a:solidFill>
                <a:schemeClr val="dk1"/>
              </a:solidFill>
              <a:latin typeface="Arial"/>
              <a:ea typeface="Arial"/>
              <a:cs typeface="Arial"/>
              <a:sym typeface="Arial"/>
            </a:endParaRPr>
          </a:p>
          <a:p>
            <a:pPr indent="0" lvl="0" marL="0" rtl="0" algn="l">
              <a:lnSpc>
                <a:spcPct val="100000"/>
              </a:lnSpc>
              <a:spcBef>
                <a:spcPts val="0"/>
              </a:spcBef>
              <a:spcAft>
                <a:spcPts val="0"/>
              </a:spcAft>
              <a:buSzPct val="121408"/>
              <a:buNone/>
            </a:pPr>
            <a:r>
              <a:t/>
            </a:r>
            <a:endParaRPr b="1" sz="2118">
              <a:solidFill>
                <a:schemeClr val="dk1"/>
              </a:solidFill>
              <a:latin typeface="Arial"/>
              <a:ea typeface="Arial"/>
              <a:cs typeface="Arial"/>
              <a:sym typeface="Arial"/>
            </a:endParaRPr>
          </a:p>
          <a:p>
            <a:pPr indent="0" lvl="0" marL="0" rtl="0" algn="l">
              <a:lnSpc>
                <a:spcPct val="100000"/>
              </a:lnSpc>
              <a:spcBef>
                <a:spcPts val="0"/>
              </a:spcBef>
              <a:spcAft>
                <a:spcPts val="0"/>
              </a:spcAft>
              <a:buSzPct val="121408"/>
              <a:buNone/>
            </a:pPr>
            <a:r>
              <a:rPr b="1" lang="en-CA" sz="2118">
                <a:solidFill>
                  <a:schemeClr val="dk1"/>
                </a:solidFill>
                <a:latin typeface="Arial"/>
                <a:ea typeface="Arial"/>
                <a:cs typeface="Arial"/>
                <a:sym typeface="Arial"/>
              </a:rPr>
              <a:t>2: Language: </a:t>
            </a:r>
            <a:r>
              <a:rPr lang="en-CA" sz="2118">
                <a:solidFill>
                  <a:schemeClr val="dk1"/>
                </a:solidFill>
                <a:latin typeface="Arial"/>
                <a:ea typeface="Arial"/>
                <a:cs typeface="Arial"/>
                <a:sym typeface="Arial"/>
              </a:rPr>
              <a:t>Improve our ability to support different languages</a:t>
            </a:r>
            <a:endParaRPr sz="2118">
              <a:solidFill>
                <a:schemeClr val="dk1"/>
              </a:solidFill>
              <a:latin typeface="Arial"/>
              <a:ea typeface="Arial"/>
              <a:cs typeface="Arial"/>
              <a:sym typeface="Arial"/>
            </a:endParaRPr>
          </a:p>
          <a:p>
            <a:pPr indent="0" lvl="0" marL="0" rtl="0" algn="l">
              <a:lnSpc>
                <a:spcPct val="100000"/>
              </a:lnSpc>
              <a:spcBef>
                <a:spcPts val="0"/>
              </a:spcBef>
              <a:spcAft>
                <a:spcPts val="0"/>
              </a:spcAft>
              <a:buSzPct val="121408"/>
              <a:buNone/>
            </a:pPr>
            <a:r>
              <a:t/>
            </a:r>
            <a:endParaRPr sz="2118">
              <a:solidFill>
                <a:schemeClr val="dk1"/>
              </a:solidFill>
              <a:latin typeface="Arial"/>
              <a:ea typeface="Arial"/>
              <a:cs typeface="Arial"/>
              <a:sym typeface="Arial"/>
            </a:endParaRPr>
          </a:p>
          <a:p>
            <a:pPr indent="0" lvl="0" marL="0" rtl="0" algn="l">
              <a:lnSpc>
                <a:spcPct val="100000"/>
              </a:lnSpc>
              <a:spcBef>
                <a:spcPts val="0"/>
              </a:spcBef>
              <a:spcAft>
                <a:spcPts val="0"/>
              </a:spcAft>
              <a:buSzPct val="121408"/>
              <a:buNone/>
            </a:pPr>
            <a:r>
              <a:t/>
            </a:r>
            <a:endParaRPr b="1" sz="2118">
              <a:solidFill>
                <a:schemeClr val="dk1"/>
              </a:solidFill>
              <a:latin typeface="Arial"/>
              <a:ea typeface="Arial"/>
              <a:cs typeface="Arial"/>
              <a:sym typeface="Arial"/>
            </a:endParaRPr>
          </a:p>
          <a:p>
            <a:pPr indent="0" lvl="0" marL="0" rtl="0" algn="l">
              <a:lnSpc>
                <a:spcPct val="100000"/>
              </a:lnSpc>
              <a:spcBef>
                <a:spcPts val="0"/>
              </a:spcBef>
              <a:spcAft>
                <a:spcPts val="0"/>
              </a:spcAft>
              <a:buSzPct val="121408"/>
              <a:buNone/>
            </a:pPr>
            <a:r>
              <a:rPr b="1" lang="en-CA" sz="2118">
                <a:solidFill>
                  <a:schemeClr val="dk1"/>
                </a:solidFill>
                <a:latin typeface="Arial"/>
                <a:ea typeface="Arial"/>
                <a:cs typeface="Arial"/>
                <a:sym typeface="Arial"/>
              </a:rPr>
              <a:t>3: Communications: </a:t>
            </a:r>
            <a:r>
              <a:rPr lang="en-CA" sz="2118">
                <a:solidFill>
                  <a:schemeClr val="dk1"/>
                </a:solidFill>
                <a:latin typeface="Arial"/>
                <a:ea typeface="Arial"/>
                <a:cs typeface="Arial"/>
                <a:sym typeface="Arial"/>
              </a:rPr>
              <a:t>Improve communications inside and outside of CoDA</a:t>
            </a:r>
            <a:endParaRPr sz="2118">
              <a:solidFill>
                <a:schemeClr val="dk1"/>
              </a:solidFill>
              <a:latin typeface="Arial"/>
              <a:ea typeface="Arial"/>
              <a:cs typeface="Arial"/>
              <a:sym typeface="Arial"/>
            </a:endParaRPr>
          </a:p>
          <a:p>
            <a:pPr indent="0" lvl="0" marL="0" rtl="0" algn="l">
              <a:lnSpc>
                <a:spcPct val="100000"/>
              </a:lnSpc>
              <a:spcBef>
                <a:spcPts val="0"/>
              </a:spcBef>
              <a:spcAft>
                <a:spcPts val="0"/>
              </a:spcAft>
              <a:buSzPct val="121408"/>
              <a:buNone/>
            </a:pPr>
            <a:r>
              <a:t/>
            </a:r>
            <a:endParaRPr sz="2118">
              <a:solidFill>
                <a:schemeClr val="dk1"/>
              </a:solidFill>
              <a:latin typeface="Arial"/>
              <a:ea typeface="Arial"/>
              <a:cs typeface="Arial"/>
              <a:sym typeface="Arial"/>
            </a:endParaRPr>
          </a:p>
          <a:p>
            <a:pPr indent="0" lvl="0" marL="0" rtl="0" algn="l">
              <a:lnSpc>
                <a:spcPct val="100000"/>
              </a:lnSpc>
              <a:spcBef>
                <a:spcPts val="0"/>
              </a:spcBef>
              <a:spcAft>
                <a:spcPts val="0"/>
              </a:spcAft>
              <a:buSzPct val="121408"/>
              <a:buNone/>
            </a:pPr>
            <a:r>
              <a:t/>
            </a:r>
            <a:endParaRPr b="1" sz="2118">
              <a:solidFill>
                <a:schemeClr val="dk1"/>
              </a:solidFill>
              <a:latin typeface="Arial"/>
              <a:ea typeface="Arial"/>
              <a:cs typeface="Arial"/>
              <a:sym typeface="Arial"/>
            </a:endParaRPr>
          </a:p>
          <a:p>
            <a:pPr indent="0" lvl="0" marL="0" rtl="0" algn="l">
              <a:lnSpc>
                <a:spcPct val="100000"/>
              </a:lnSpc>
              <a:spcBef>
                <a:spcPts val="0"/>
              </a:spcBef>
              <a:spcAft>
                <a:spcPts val="0"/>
              </a:spcAft>
              <a:buSzPct val="121408"/>
              <a:buNone/>
            </a:pPr>
            <a:r>
              <a:rPr b="1" lang="en-CA" sz="2118">
                <a:solidFill>
                  <a:schemeClr val="dk1"/>
                </a:solidFill>
                <a:latin typeface="Arial"/>
                <a:ea typeface="Arial"/>
                <a:cs typeface="Arial"/>
                <a:sym typeface="Arial"/>
              </a:rPr>
              <a:t>4: Service: </a:t>
            </a:r>
            <a:r>
              <a:rPr lang="en-CA" sz="2118">
                <a:solidFill>
                  <a:schemeClr val="dk1"/>
                </a:solidFill>
                <a:latin typeface="Arial"/>
                <a:ea typeface="Arial"/>
                <a:cs typeface="Arial"/>
                <a:sym typeface="Arial"/>
              </a:rPr>
              <a:t>Attracting Trusted Servants willing to do service at all levels and improve rotation of service including delegates and committees</a:t>
            </a:r>
            <a:endParaRPr sz="2118">
              <a:solidFill>
                <a:schemeClr val="dk1"/>
              </a:solidFill>
              <a:latin typeface="Arial"/>
              <a:ea typeface="Arial"/>
              <a:cs typeface="Arial"/>
              <a:sym typeface="Arial"/>
            </a:endParaRPr>
          </a:p>
          <a:p>
            <a:pPr indent="0" lvl="0" marL="0" rtl="0" algn="l">
              <a:lnSpc>
                <a:spcPct val="100000"/>
              </a:lnSpc>
              <a:spcBef>
                <a:spcPts val="0"/>
              </a:spcBef>
              <a:spcAft>
                <a:spcPts val="0"/>
              </a:spcAft>
              <a:buSzPct val="121408"/>
              <a:buNone/>
            </a:pPr>
            <a:r>
              <a:t/>
            </a:r>
            <a:endParaRPr sz="2118">
              <a:solidFill>
                <a:schemeClr val="dk1"/>
              </a:solidFill>
              <a:latin typeface="Arial"/>
              <a:ea typeface="Arial"/>
              <a:cs typeface="Arial"/>
              <a:sym typeface="Arial"/>
            </a:endParaRPr>
          </a:p>
          <a:p>
            <a:pPr indent="0" lvl="0" marL="0" rtl="0" algn="l">
              <a:lnSpc>
                <a:spcPct val="100000"/>
              </a:lnSpc>
              <a:spcBef>
                <a:spcPts val="0"/>
              </a:spcBef>
              <a:spcAft>
                <a:spcPts val="0"/>
              </a:spcAft>
              <a:buSzPct val="121408"/>
              <a:buNone/>
            </a:pPr>
            <a:r>
              <a:t/>
            </a:r>
            <a:endParaRPr b="1" sz="2118">
              <a:solidFill>
                <a:schemeClr val="dk1"/>
              </a:solidFill>
              <a:latin typeface="Arial"/>
              <a:ea typeface="Arial"/>
              <a:cs typeface="Arial"/>
              <a:sym typeface="Arial"/>
            </a:endParaRPr>
          </a:p>
          <a:p>
            <a:pPr indent="0" lvl="0" marL="0" rtl="0" algn="l">
              <a:lnSpc>
                <a:spcPct val="100000"/>
              </a:lnSpc>
              <a:spcBef>
                <a:spcPts val="0"/>
              </a:spcBef>
              <a:spcAft>
                <a:spcPts val="0"/>
              </a:spcAft>
              <a:buSzPct val="121408"/>
              <a:buNone/>
            </a:pPr>
            <a:r>
              <a:rPr b="1" lang="en-CA" sz="2118">
                <a:solidFill>
                  <a:schemeClr val="dk1"/>
                </a:solidFill>
                <a:latin typeface="Arial"/>
                <a:ea typeface="Arial"/>
                <a:cs typeface="Arial"/>
                <a:sym typeface="Arial"/>
              </a:rPr>
              <a:t>5: Sponsorship: </a:t>
            </a:r>
            <a:r>
              <a:rPr lang="en-CA" sz="2118">
                <a:solidFill>
                  <a:schemeClr val="dk1"/>
                </a:solidFill>
                <a:latin typeface="Arial"/>
                <a:ea typeface="Arial"/>
                <a:cs typeface="Arial"/>
                <a:sym typeface="Arial"/>
              </a:rPr>
              <a:t>Increase the awareness and creation of available sponsorship list to those who are looking for a sponsor</a:t>
            </a:r>
            <a:endParaRPr sz="2118">
              <a:solidFill>
                <a:schemeClr val="dk1"/>
              </a:solidFill>
              <a:latin typeface="Arial"/>
              <a:ea typeface="Arial"/>
              <a:cs typeface="Arial"/>
              <a:sym typeface="Arial"/>
            </a:endParaRPr>
          </a:p>
          <a:p>
            <a:pPr indent="0" lvl="0" marL="0" rtl="0" algn="l">
              <a:lnSpc>
                <a:spcPct val="100000"/>
              </a:lnSpc>
              <a:spcBef>
                <a:spcPts val="0"/>
              </a:spcBef>
              <a:spcAft>
                <a:spcPts val="0"/>
              </a:spcAft>
              <a:buSzPct val="121408"/>
              <a:buNone/>
            </a:pPr>
            <a:r>
              <a:t/>
            </a:r>
            <a:endParaRPr sz="2118">
              <a:solidFill>
                <a:schemeClr val="dk1"/>
              </a:solidFill>
              <a:latin typeface="Arial"/>
              <a:ea typeface="Arial"/>
              <a:cs typeface="Arial"/>
              <a:sym typeface="Arial"/>
            </a:endParaRPr>
          </a:p>
          <a:p>
            <a:pPr indent="0" lvl="0" marL="0" rtl="0" algn="l">
              <a:lnSpc>
                <a:spcPct val="100000"/>
              </a:lnSpc>
              <a:spcBef>
                <a:spcPts val="0"/>
              </a:spcBef>
              <a:spcAft>
                <a:spcPts val="0"/>
              </a:spcAft>
              <a:buSzPct val="121408"/>
              <a:buNone/>
            </a:pPr>
            <a:r>
              <a:t/>
            </a:r>
            <a:endParaRPr b="1" sz="2118">
              <a:solidFill>
                <a:schemeClr val="dk1"/>
              </a:solidFill>
              <a:latin typeface="Arial"/>
              <a:ea typeface="Arial"/>
              <a:cs typeface="Arial"/>
              <a:sym typeface="Arial"/>
            </a:endParaRPr>
          </a:p>
          <a:p>
            <a:pPr indent="0" lvl="0" marL="0" rtl="0" algn="l">
              <a:lnSpc>
                <a:spcPct val="100000"/>
              </a:lnSpc>
              <a:spcBef>
                <a:spcPts val="0"/>
              </a:spcBef>
              <a:spcAft>
                <a:spcPts val="0"/>
              </a:spcAft>
              <a:buSzPct val="121408"/>
              <a:buNone/>
            </a:pPr>
            <a:r>
              <a:rPr b="1" lang="en-CA" sz="2118">
                <a:solidFill>
                  <a:schemeClr val="dk1"/>
                </a:solidFill>
                <a:latin typeface="Arial"/>
                <a:ea typeface="Arial"/>
                <a:cs typeface="Arial"/>
                <a:sym typeface="Arial"/>
              </a:rPr>
              <a:t>6: CoDA Structure: </a:t>
            </a:r>
            <a:r>
              <a:rPr lang="en-CA" sz="2118">
                <a:solidFill>
                  <a:schemeClr val="dk1"/>
                </a:solidFill>
                <a:latin typeface="Arial"/>
                <a:ea typeface="Arial"/>
                <a:cs typeface="Arial"/>
                <a:sym typeface="Arial"/>
              </a:rPr>
              <a:t>Examine the CoDA structure to ensure that it meets the needs of the worldwide Fellowship.</a:t>
            </a:r>
            <a:endParaRPr sz="2118">
              <a:solidFill>
                <a:schemeClr val="dk1"/>
              </a:solidFill>
              <a:latin typeface="Arial"/>
              <a:ea typeface="Arial"/>
              <a:cs typeface="Arial"/>
              <a:sym typeface="Arial"/>
            </a:endParaRPr>
          </a:p>
          <a:p>
            <a:pPr indent="0" lvl="0" marL="182880" rtl="0" algn="l">
              <a:lnSpc>
                <a:spcPct val="100000"/>
              </a:lnSpc>
              <a:spcBef>
                <a:spcPts val="0"/>
              </a:spcBef>
              <a:spcAft>
                <a:spcPts val="0"/>
              </a:spcAft>
              <a:buSzPct val="121408"/>
              <a:buNone/>
            </a:pPr>
            <a:r>
              <a:t/>
            </a:r>
            <a:endParaRPr b="1" sz="2118">
              <a:solidFill>
                <a:schemeClr val="dk1"/>
              </a:solidFill>
              <a:latin typeface="Arial"/>
              <a:ea typeface="Arial"/>
              <a:cs typeface="Arial"/>
              <a:sym typeface="Arial"/>
            </a:endParaRPr>
          </a:p>
          <a:p>
            <a:pPr indent="-81278" lvl="0" marL="182880" rtl="0" algn="l">
              <a:lnSpc>
                <a:spcPct val="90000"/>
              </a:lnSpc>
              <a:spcBef>
                <a:spcPts val="1450"/>
              </a:spcBef>
              <a:spcAft>
                <a:spcPts val="0"/>
              </a:spcAft>
              <a:buSzPct val="100000"/>
              <a:buNone/>
            </a:pPr>
            <a:r>
              <a:t/>
            </a:r>
            <a:endParaRPr b="1" sz="1600">
              <a:solidFill>
                <a:schemeClr val="dk1"/>
              </a:solidFill>
            </a:endParaRPr>
          </a:p>
          <a:p>
            <a:pPr indent="-87628" lvl="0" marL="182880" rtl="0" algn="l">
              <a:lnSpc>
                <a:spcPct val="90000"/>
              </a:lnSpc>
              <a:spcBef>
                <a:spcPts val="1200"/>
              </a:spcBef>
              <a:spcAft>
                <a:spcPts val="0"/>
              </a:spcAft>
              <a:buSzPct val="100000"/>
              <a:buNone/>
            </a:pPr>
            <a:r>
              <a:rPr lang="en-CA" sz="1500">
                <a:solidFill>
                  <a:schemeClr val="dk1"/>
                </a:solidFill>
              </a:rPr>
              <a:t>For additional information see Board Strategic Plan located at CoDA.org Board page</a:t>
            </a:r>
            <a:endParaRPr sz="15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g149fa7940c5_6_0"/>
          <p:cNvSpPr txBox="1"/>
          <p:nvPr>
            <p:ph type="title"/>
          </p:nvPr>
        </p:nvSpPr>
        <p:spPr>
          <a:xfrm>
            <a:off x="252925" y="1123825"/>
            <a:ext cx="3111164" cy="4601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CA" sz="5500"/>
              <a:t>Voting Rights of Board Members</a:t>
            </a:r>
            <a:endParaRPr sz="5500"/>
          </a:p>
        </p:txBody>
      </p:sp>
      <p:sp>
        <p:nvSpPr>
          <p:cNvPr id="205" name="Google Shape;205;g149fa7940c5_6_0"/>
          <p:cNvSpPr txBox="1"/>
          <p:nvPr>
            <p:ph idx="1" type="body"/>
          </p:nvPr>
        </p:nvSpPr>
        <p:spPr>
          <a:xfrm>
            <a:off x="3869268" y="158044"/>
            <a:ext cx="7315200" cy="6186315"/>
          </a:xfrm>
          <a:prstGeom prst="rect">
            <a:avLst/>
          </a:prstGeom>
          <a:noFill/>
          <a:ln>
            <a:noFill/>
          </a:ln>
        </p:spPr>
        <p:txBody>
          <a:bodyPr anchorCtr="0" anchor="ctr" bIns="45700" lIns="91425" spcFirstLastPara="1" rIns="91425" wrap="square" tIns="45700">
            <a:normAutofit lnSpcReduction="10000"/>
          </a:bodyPr>
          <a:lstStyle/>
          <a:p>
            <a:pPr indent="0" lvl="0" marL="114300" rtl="0" algn="l">
              <a:lnSpc>
                <a:spcPct val="90000"/>
              </a:lnSpc>
              <a:spcBef>
                <a:spcPts val="1200"/>
              </a:spcBef>
              <a:spcAft>
                <a:spcPts val="0"/>
              </a:spcAft>
              <a:buSzPts val="1800"/>
              <a:buNone/>
            </a:pPr>
            <a:r>
              <a:rPr b="1" lang="en-CA" sz="1800">
                <a:solidFill>
                  <a:srgbClr val="000000"/>
                </a:solidFill>
                <a:latin typeface="Lucida Sans"/>
                <a:ea typeface="Lucida Sans"/>
                <a:cs typeface="Lucida Sans"/>
                <a:sym typeface="Lucida Sans"/>
              </a:rPr>
              <a:t>From our Founders:</a:t>
            </a:r>
            <a:endParaRPr/>
          </a:p>
          <a:p>
            <a:pPr indent="0" lvl="0" marL="114300" rtl="0" algn="l">
              <a:lnSpc>
                <a:spcPct val="90000"/>
              </a:lnSpc>
              <a:spcBef>
                <a:spcPts val="1200"/>
              </a:spcBef>
              <a:spcAft>
                <a:spcPts val="0"/>
              </a:spcAft>
              <a:buSzPts val="1800"/>
              <a:buNone/>
            </a:pPr>
            <a:r>
              <a:rPr b="0" i="1" lang="en-CA" sz="1800">
                <a:solidFill>
                  <a:srgbClr val="000000"/>
                </a:solidFill>
                <a:latin typeface="Lucida Sans"/>
                <a:ea typeface="Lucida Sans"/>
                <a:cs typeface="Lucida Sans"/>
                <a:sym typeface="Lucida Sans"/>
              </a:rPr>
              <a:t>Thank you for reaching out on this important question.</a:t>
            </a:r>
            <a:endParaRPr/>
          </a:p>
          <a:p>
            <a:pPr indent="0" lvl="0" marL="114300" rtl="0" algn="l">
              <a:lnSpc>
                <a:spcPct val="90000"/>
              </a:lnSpc>
              <a:spcBef>
                <a:spcPts val="1200"/>
              </a:spcBef>
              <a:spcAft>
                <a:spcPts val="0"/>
              </a:spcAft>
              <a:buSzPts val="1800"/>
              <a:buNone/>
            </a:pPr>
            <a:r>
              <a:rPr b="0" i="1" lang="en-CA" sz="1800">
                <a:solidFill>
                  <a:srgbClr val="000000"/>
                </a:solidFill>
                <a:latin typeface="Lucida Sans"/>
                <a:ea typeface="Lucida Sans"/>
                <a:cs typeface="Lucida Sans"/>
                <a:sym typeface="Lucida Sans"/>
              </a:rPr>
              <a:t>The CoDA Board of Trustees is responsible for the business and legal side of the Fellowship. CoDA is a nonprofit Incorporated business with legal responsibilities, which tends to be forgotten when issues come up at Conference. The Board is not the authority, but they are the current responsible parties legally to the corporation and </a:t>
            </a:r>
            <a:r>
              <a:rPr i="1" lang="en-CA" sz="1800">
                <a:solidFill>
                  <a:srgbClr val="000000"/>
                </a:solidFill>
                <a:latin typeface="Lucida Sans"/>
                <a:ea typeface="Lucida Sans"/>
                <a:cs typeface="Lucida Sans"/>
                <a:sym typeface="Lucida Sans"/>
              </a:rPr>
              <a:t>F</a:t>
            </a:r>
            <a:r>
              <a:rPr b="0" i="1" lang="en-CA" sz="1800">
                <a:solidFill>
                  <a:srgbClr val="000000"/>
                </a:solidFill>
                <a:latin typeface="Lucida Sans"/>
                <a:ea typeface="Lucida Sans"/>
                <a:cs typeface="Lucida Sans"/>
                <a:sym typeface="Lucida Sans"/>
              </a:rPr>
              <a:t>ellowship and (we feel) need to have individual votes as Board Members. Each Co-Dependents Anonymous Inc. Board Member has a legal responsibility to maintain the legitimacy of the organization as a whole. That is a big responsibility, and we need that to maintain the nonprofit status. They are different from CoRe, CoRe is not responsible for the business and legal side of Co-Dependents Anonymous Inc. It would be unfair to ask CoDA members to be a Board Member without having a right to vote.</a:t>
            </a:r>
            <a:endParaRPr/>
          </a:p>
          <a:p>
            <a:pPr indent="0" lvl="0" marL="114300" rtl="0" algn="l">
              <a:lnSpc>
                <a:spcPct val="90000"/>
              </a:lnSpc>
              <a:spcBef>
                <a:spcPts val="1200"/>
              </a:spcBef>
              <a:spcAft>
                <a:spcPts val="0"/>
              </a:spcAft>
              <a:buSzPts val="1800"/>
              <a:buNone/>
            </a:pPr>
            <a:r>
              <a:rPr b="0" i="1" lang="en-CA" sz="1800">
                <a:solidFill>
                  <a:srgbClr val="000000"/>
                </a:solidFill>
                <a:latin typeface="Lucida Sans"/>
                <a:ea typeface="Lucida Sans"/>
                <a:cs typeface="Lucida Sans"/>
                <a:sym typeface="Lucida Sans"/>
              </a:rPr>
              <a:t>We hope this helps. Let us know if there are any questions.</a:t>
            </a:r>
            <a:endParaRPr/>
          </a:p>
          <a:p>
            <a:pPr indent="0" lvl="0" marL="114300" rtl="0" algn="l">
              <a:lnSpc>
                <a:spcPct val="90000"/>
              </a:lnSpc>
              <a:spcBef>
                <a:spcPts val="1200"/>
              </a:spcBef>
              <a:spcAft>
                <a:spcPts val="0"/>
              </a:spcAft>
              <a:buSzPts val="1800"/>
              <a:buNone/>
            </a:pPr>
            <a:r>
              <a:rPr b="0" i="1" lang="en-CA" sz="1800">
                <a:solidFill>
                  <a:srgbClr val="000000"/>
                </a:solidFill>
                <a:latin typeface="Lucida Sans"/>
                <a:ea typeface="Lucida Sans"/>
                <a:cs typeface="Lucida Sans"/>
                <a:sym typeface="Lucida Sans"/>
              </a:rPr>
              <a:t>Peace,</a:t>
            </a:r>
            <a:endParaRPr/>
          </a:p>
          <a:p>
            <a:pPr indent="0" lvl="0" marL="114300" rtl="0" algn="l">
              <a:lnSpc>
                <a:spcPct val="90000"/>
              </a:lnSpc>
              <a:spcBef>
                <a:spcPts val="1200"/>
              </a:spcBef>
              <a:spcAft>
                <a:spcPts val="0"/>
              </a:spcAft>
              <a:buSzPts val="1800"/>
              <a:buNone/>
            </a:pPr>
            <a:r>
              <a:rPr b="0" i="1" lang="en-CA" sz="1800">
                <a:solidFill>
                  <a:srgbClr val="000000"/>
                </a:solidFill>
                <a:latin typeface="Lucida Sans"/>
                <a:ea typeface="Lucida Sans"/>
                <a:cs typeface="Lucida Sans"/>
                <a:sym typeface="Lucida Sans"/>
              </a:rPr>
              <a:t>Ken and Mary</a:t>
            </a:r>
            <a:endParaRPr/>
          </a:p>
          <a:p>
            <a:pPr indent="0" lvl="0" marL="0" rtl="0" algn="l">
              <a:lnSpc>
                <a:spcPct val="110000"/>
              </a:lnSpc>
              <a:spcBef>
                <a:spcPts val="1200"/>
              </a:spcBef>
              <a:spcAft>
                <a:spcPts val="0"/>
              </a:spcAft>
              <a:buClr>
                <a:schemeClr val="dk1"/>
              </a:buClr>
              <a:buSzPts val="2645"/>
              <a:buNone/>
            </a:pPr>
            <a:r>
              <a:t/>
            </a:r>
            <a:endParaRPr sz="2645"/>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
          <p:cNvSpPr txBox="1"/>
          <p:nvPr>
            <p:ph type="title"/>
          </p:nvPr>
        </p:nvSpPr>
        <p:spPr>
          <a:xfrm>
            <a:off x="252926" y="1123825"/>
            <a:ext cx="2589900" cy="4601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CA" sz="5500"/>
              <a:t>Call </a:t>
            </a:r>
            <a:endParaRPr sz="5500"/>
          </a:p>
          <a:p>
            <a:pPr indent="0" lvl="0" marL="0" rtl="0" algn="l">
              <a:lnSpc>
                <a:spcPct val="90000"/>
              </a:lnSpc>
              <a:spcBef>
                <a:spcPts val="0"/>
              </a:spcBef>
              <a:spcAft>
                <a:spcPts val="0"/>
              </a:spcAft>
              <a:buSzPts val="1800"/>
              <a:buNone/>
            </a:pPr>
            <a:r>
              <a:rPr lang="en-CA" sz="5500"/>
              <a:t>for </a:t>
            </a:r>
            <a:endParaRPr sz="5500"/>
          </a:p>
          <a:p>
            <a:pPr indent="0" lvl="0" marL="0" rtl="0" algn="l">
              <a:lnSpc>
                <a:spcPct val="90000"/>
              </a:lnSpc>
              <a:spcBef>
                <a:spcPts val="0"/>
              </a:spcBef>
              <a:spcAft>
                <a:spcPts val="0"/>
              </a:spcAft>
              <a:buSzPts val="1800"/>
              <a:buNone/>
            </a:pPr>
            <a:r>
              <a:rPr lang="en-CA" sz="5500"/>
              <a:t>Board </a:t>
            </a:r>
            <a:endParaRPr sz="5500"/>
          </a:p>
          <a:p>
            <a:pPr indent="0" lvl="0" marL="0" rtl="0" algn="l">
              <a:lnSpc>
                <a:spcPct val="90000"/>
              </a:lnSpc>
              <a:spcBef>
                <a:spcPts val="0"/>
              </a:spcBef>
              <a:spcAft>
                <a:spcPts val="0"/>
              </a:spcAft>
              <a:buSzPts val="1800"/>
              <a:buNone/>
            </a:pPr>
            <a:r>
              <a:rPr lang="en-CA" sz="5500"/>
              <a:t>Service</a:t>
            </a:r>
            <a:endParaRPr sz="5500"/>
          </a:p>
        </p:txBody>
      </p:sp>
      <p:sp>
        <p:nvSpPr>
          <p:cNvPr id="212" name="Google Shape;212;p3"/>
          <p:cNvSpPr txBox="1"/>
          <p:nvPr>
            <p:ph idx="1" type="body"/>
          </p:nvPr>
        </p:nvSpPr>
        <p:spPr>
          <a:xfrm>
            <a:off x="3869268" y="864108"/>
            <a:ext cx="7315200" cy="5120700"/>
          </a:xfrm>
          <a:prstGeom prst="rect">
            <a:avLst/>
          </a:prstGeom>
          <a:noFill/>
          <a:ln>
            <a:noFill/>
          </a:ln>
        </p:spPr>
        <p:txBody>
          <a:bodyPr anchorCtr="0" anchor="ctr" bIns="45700" lIns="91425" spcFirstLastPara="1" rIns="91425" wrap="square" tIns="45700">
            <a:normAutofit fontScale="85000" lnSpcReduction="20000"/>
          </a:bodyPr>
          <a:lstStyle/>
          <a:p>
            <a:pPr indent="-182880" lvl="0" marL="182880" rtl="0" algn="l">
              <a:lnSpc>
                <a:spcPct val="110000"/>
              </a:lnSpc>
              <a:spcBef>
                <a:spcPts val="1200"/>
              </a:spcBef>
              <a:spcAft>
                <a:spcPts val="0"/>
              </a:spcAft>
              <a:buClr>
                <a:schemeClr val="dk1"/>
              </a:buClr>
              <a:buSzPct val="100000"/>
              <a:buChar char="●"/>
            </a:pPr>
            <a:r>
              <a:rPr lang="en-CA">
                <a:solidFill>
                  <a:schemeClr val="dk1"/>
                </a:solidFill>
                <a:latin typeface="Arial"/>
                <a:ea typeface="Arial"/>
                <a:cs typeface="Arial"/>
                <a:sym typeface="Arial"/>
              </a:rPr>
              <a:t>Full Board complement is </a:t>
            </a:r>
            <a:r>
              <a:rPr b="1" lang="en-CA">
                <a:solidFill>
                  <a:schemeClr val="dk1"/>
                </a:solidFill>
                <a:latin typeface="Arial"/>
                <a:ea typeface="Arial"/>
                <a:cs typeface="Arial"/>
                <a:sym typeface="Arial"/>
              </a:rPr>
              <a:t>11 trustees</a:t>
            </a:r>
            <a:r>
              <a:rPr lang="en-CA">
                <a:solidFill>
                  <a:schemeClr val="dk1"/>
                </a:solidFill>
                <a:latin typeface="Arial"/>
                <a:ea typeface="Arial"/>
                <a:cs typeface="Arial"/>
                <a:sym typeface="Arial"/>
              </a:rPr>
              <a:t> for efficient and effective administration and communication between Fellowship and Board of Trustees. </a:t>
            </a:r>
            <a:endParaRPr>
              <a:solidFill>
                <a:schemeClr val="dk1"/>
              </a:solidFill>
              <a:latin typeface="Arial"/>
              <a:ea typeface="Arial"/>
              <a:cs typeface="Arial"/>
              <a:sym typeface="Arial"/>
            </a:endParaRPr>
          </a:p>
          <a:p>
            <a:pPr indent="-182880" lvl="0" marL="182880" rtl="0" algn="l">
              <a:lnSpc>
                <a:spcPct val="110000"/>
              </a:lnSpc>
              <a:spcBef>
                <a:spcPts val="1200"/>
              </a:spcBef>
              <a:spcAft>
                <a:spcPts val="0"/>
              </a:spcAft>
              <a:buClr>
                <a:schemeClr val="dk1"/>
              </a:buClr>
              <a:buSzPct val="100000"/>
              <a:buFont typeface="Arial"/>
              <a:buChar char="●"/>
            </a:pPr>
            <a:r>
              <a:rPr lang="en-CA">
                <a:solidFill>
                  <a:schemeClr val="dk1"/>
                </a:solidFill>
                <a:latin typeface="Arial"/>
                <a:ea typeface="Arial"/>
                <a:cs typeface="Arial"/>
                <a:sym typeface="Arial"/>
              </a:rPr>
              <a:t>If you have attended a past CoDA Service Conference as a delegate or a trusted servant, please consider applying for Board service. The application form and requirements are found here: https://coda.org/service-info/board-main-page/ as well as online in the Delegate Package</a:t>
            </a:r>
            <a:endParaRPr>
              <a:solidFill>
                <a:schemeClr val="dk1"/>
              </a:solidFill>
              <a:latin typeface="Arial"/>
              <a:ea typeface="Arial"/>
              <a:cs typeface="Arial"/>
              <a:sym typeface="Arial"/>
            </a:endParaRPr>
          </a:p>
          <a:p>
            <a:pPr indent="-180656" lvl="0" marL="182880" rtl="0" algn="l">
              <a:lnSpc>
                <a:spcPct val="110000"/>
              </a:lnSpc>
              <a:spcBef>
                <a:spcPts val="1200"/>
              </a:spcBef>
              <a:spcAft>
                <a:spcPts val="0"/>
              </a:spcAft>
              <a:buClr>
                <a:schemeClr val="dk1"/>
              </a:buClr>
              <a:buSzPts val="1530"/>
              <a:buFont typeface="Arial"/>
              <a:buChar char="●"/>
            </a:pPr>
            <a:r>
              <a:rPr lang="en-CA">
                <a:solidFill>
                  <a:schemeClr val="dk1"/>
                </a:solidFill>
                <a:latin typeface="Arial"/>
                <a:ea typeface="Arial"/>
                <a:cs typeface="Arial"/>
                <a:sym typeface="Arial"/>
              </a:rPr>
              <a:t>The Board has 5 members rolling off upon completion of this 2023 CSC.</a:t>
            </a:r>
            <a:endParaRPr sz="100">
              <a:solidFill>
                <a:schemeClr val="dk1"/>
              </a:solidFill>
              <a:latin typeface="Arial"/>
              <a:ea typeface="Arial"/>
              <a:cs typeface="Arial"/>
              <a:sym typeface="Arial"/>
            </a:endParaRPr>
          </a:p>
          <a:p>
            <a:pPr indent="-334327" lvl="0" marL="457200" rtl="0" algn="l">
              <a:lnSpc>
                <a:spcPct val="110000"/>
              </a:lnSpc>
              <a:spcBef>
                <a:spcPts val="1200"/>
              </a:spcBef>
              <a:spcAft>
                <a:spcPts val="0"/>
              </a:spcAft>
              <a:buClr>
                <a:schemeClr val="dk1"/>
              </a:buClr>
              <a:buSzPct val="90000"/>
              <a:buFont typeface="Arial"/>
              <a:buAutoNum type="arabicPeriod"/>
            </a:pPr>
            <a:r>
              <a:rPr lang="en-CA">
                <a:solidFill>
                  <a:schemeClr val="dk1"/>
                </a:solidFill>
                <a:latin typeface="Arial"/>
                <a:ea typeface="Arial"/>
                <a:cs typeface="Arial"/>
                <a:sym typeface="Arial"/>
              </a:rPr>
              <a:t>Chair- Gail S / Nevada</a:t>
            </a:r>
            <a:endParaRPr>
              <a:solidFill>
                <a:schemeClr val="dk1"/>
              </a:solidFill>
              <a:latin typeface="Arial"/>
              <a:ea typeface="Arial"/>
              <a:cs typeface="Arial"/>
              <a:sym typeface="Arial"/>
            </a:endParaRPr>
          </a:p>
          <a:p>
            <a:pPr indent="-334327" lvl="0" marL="457200" rtl="0" algn="l">
              <a:lnSpc>
                <a:spcPct val="110000"/>
              </a:lnSpc>
              <a:spcBef>
                <a:spcPts val="0"/>
              </a:spcBef>
              <a:spcAft>
                <a:spcPts val="0"/>
              </a:spcAft>
              <a:buClr>
                <a:schemeClr val="dk1"/>
              </a:buClr>
              <a:buSzPct val="90000"/>
              <a:buFont typeface="Arial"/>
              <a:buAutoNum type="arabicPeriod"/>
            </a:pPr>
            <a:r>
              <a:rPr lang="en-CA">
                <a:solidFill>
                  <a:schemeClr val="dk1"/>
                </a:solidFill>
                <a:latin typeface="Arial"/>
                <a:ea typeface="Arial"/>
                <a:cs typeface="Arial"/>
                <a:sym typeface="Arial"/>
              </a:rPr>
              <a:t>Treasurer - Barbara D / NorCal</a:t>
            </a:r>
            <a:endParaRPr>
              <a:solidFill>
                <a:schemeClr val="dk1"/>
              </a:solidFill>
              <a:latin typeface="Arial"/>
              <a:ea typeface="Arial"/>
              <a:cs typeface="Arial"/>
              <a:sym typeface="Arial"/>
            </a:endParaRPr>
          </a:p>
          <a:p>
            <a:pPr indent="-334327" lvl="0" marL="457200" rtl="0" algn="l">
              <a:lnSpc>
                <a:spcPct val="110000"/>
              </a:lnSpc>
              <a:spcBef>
                <a:spcPts val="0"/>
              </a:spcBef>
              <a:spcAft>
                <a:spcPts val="0"/>
              </a:spcAft>
              <a:buClr>
                <a:schemeClr val="dk1"/>
              </a:buClr>
              <a:buSzPct val="90000"/>
              <a:buFont typeface="Arial"/>
              <a:buAutoNum type="arabicPeriod"/>
            </a:pPr>
            <a:r>
              <a:rPr lang="en-CA">
                <a:solidFill>
                  <a:schemeClr val="dk1"/>
                </a:solidFill>
                <a:latin typeface="Arial"/>
                <a:ea typeface="Arial"/>
                <a:cs typeface="Arial"/>
                <a:sym typeface="Arial"/>
              </a:rPr>
              <a:t>Member at large - Yaniv S / Israel</a:t>
            </a:r>
            <a:endParaRPr>
              <a:solidFill>
                <a:schemeClr val="dk1"/>
              </a:solidFill>
              <a:latin typeface="Arial"/>
              <a:ea typeface="Arial"/>
              <a:cs typeface="Arial"/>
              <a:sym typeface="Arial"/>
            </a:endParaRPr>
          </a:p>
          <a:p>
            <a:pPr indent="-334327" lvl="0" marL="457200" rtl="0" algn="l">
              <a:lnSpc>
                <a:spcPct val="110000"/>
              </a:lnSpc>
              <a:spcBef>
                <a:spcPts val="0"/>
              </a:spcBef>
              <a:spcAft>
                <a:spcPts val="0"/>
              </a:spcAft>
              <a:buClr>
                <a:schemeClr val="dk1"/>
              </a:buClr>
              <a:buSzPct val="90000"/>
              <a:buFont typeface="Arial"/>
              <a:buAutoNum type="arabicPeriod"/>
            </a:pPr>
            <a:r>
              <a:rPr lang="en-CA">
                <a:solidFill>
                  <a:schemeClr val="dk1"/>
                </a:solidFill>
                <a:latin typeface="Arial"/>
                <a:ea typeface="Arial"/>
                <a:cs typeface="Arial"/>
                <a:sym typeface="Arial"/>
              </a:rPr>
              <a:t>Member at large - Faith J / ON Canada</a:t>
            </a:r>
            <a:endParaRPr>
              <a:solidFill>
                <a:schemeClr val="dk1"/>
              </a:solidFill>
              <a:latin typeface="Arial"/>
              <a:ea typeface="Arial"/>
              <a:cs typeface="Arial"/>
              <a:sym typeface="Arial"/>
            </a:endParaRPr>
          </a:p>
          <a:p>
            <a:pPr indent="-334327" lvl="0" marL="457200" rtl="0" algn="l">
              <a:lnSpc>
                <a:spcPct val="110000"/>
              </a:lnSpc>
              <a:spcBef>
                <a:spcPts val="0"/>
              </a:spcBef>
              <a:spcAft>
                <a:spcPts val="0"/>
              </a:spcAft>
              <a:buClr>
                <a:schemeClr val="dk1"/>
              </a:buClr>
              <a:buSzPct val="90000"/>
              <a:buFont typeface="Arial"/>
              <a:buAutoNum type="arabicPeriod"/>
            </a:pPr>
            <a:r>
              <a:rPr lang="en-CA">
                <a:solidFill>
                  <a:schemeClr val="dk1"/>
                </a:solidFill>
                <a:latin typeface="Arial"/>
                <a:ea typeface="Arial"/>
                <a:cs typeface="Arial"/>
                <a:sym typeface="Arial"/>
              </a:rPr>
              <a:t>Member at large - Joe R / Guatemala</a:t>
            </a:r>
            <a:endParaRPr>
              <a:solidFill>
                <a:schemeClr val="dk1"/>
              </a:solidFill>
              <a:latin typeface="Arial"/>
              <a:ea typeface="Arial"/>
              <a:cs typeface="Arial"/>
              <a:sym typeface="Arial"/>
            </a:endParaRPr>
          </a:p>
          <a:p>
            <a:pPr indent="0" lvl="0" marL="0" rtl="0" algn="l">
              <a:lnSpc>
                <a:spcPct val="170000"/>
              </a:lnSpc>
              <a:spcBef>
                <a:spcPts val="0"/>
              </a:spcBef>
              <a:spcAft>
                <a:spcPts val="0"/>
              </a:spcAft>
              <a:buClr>
                <a:schemeClr val="dk1"/>
              </a:buClr>
              <a:buSzPct val="57659"/>
              <a:buFont typeface="Arial"/>
              <a:buNone/>
            </a:pPr>
            <a:r>
              <a:t/>
            </a:r>
            <a:endParaRPr sz="1907">
              <a:solidFill>
                <a:schemeClr val="dk1"/>
              </a:solidFill>
              <a:latin typeface="Arial"/>
              <a:ea typeface="Arial"/>
              <a:cs typeface="Arial"/>
              <a:sym typeface="Arial"/>
            </a:endParaRPr>
          </a:p>
          <a:p>
            <a:pPr indent="0" lvl="0" marL="0" rtl="0" algn="ctr">
              <a:lnSpc>
                <a:spcPct val="170000"/>
              </a:lnSpc>
              <a:spcBef>
                <a:spcPts val="0"/>
              </a:spcBef>
              <a:spcAft>
                <a:spcPts val="0"/>
              </a:spcAft>
              <a:buClr>
                <a:schemeClr val="dk1"/>
              </a:buClr>
              <a:buSzPct val="83481"/>
              <a:buFont typeface="Arial"/>
              <a:buNone/>
            </a:pPr>
            <a:r>
              <a:rPr lang="en-CA" sz="1317">
                <a:solidFill>
                  <a:schemeClr val="dk1"/>
                </a:solidFill>
                <a:latin typeface="Arial"/>
                <a:ea typeface="Arial"/>
                <a:cs typeface="Arial"/>
                <a:sym typeface="Arial"/>
              </a:rPr>
              <a:t>     </a:t>
            </a:r>
            <a:r>
              <a:rPr lang="en-CA" sz="1845">
                <a:solidFill>
                  <a:schemeClr val="dk1"/>
                </a:solidFill>
                <a:latin typeface="Arial"/>
                <a:ea typeface="Arial"/>
                <a:cs typeface="Arial"/>
                <a:sym typeface="Arial"/>
              </a:rPr>
              <a:t>Your 2022/2023 Board in Service </a:t>
            </a:r>
            <a:endParaRPr/>
          </a:p>
          <a:p>
            <a:pPr indent="0" lvl="0" marL="0" rtl="0" algn="ctr">
              <a:lnSpc>
                <a:spcPct val="170000"/>
              </a:lnSpc>
              <a:spcBef>
                <a:spcPts val="0"/>
              </a:spcBef>
              <a:spcAft>
                <a:spcPts val="0"/>
              </a:spcAft>
              <a:buClr>
                <a:schemeClr val="dk1"/>
              </a:buClr>
              <a:buSzPct val="83480"/>
              <a:buFont typeface="Arial"/>
              <a:buNone/>
            </a:pPr>
            <a:r>
              <a:rPr lang="en-CA" sz="1845">
                <a:solidFill>
                  <a:schemeClr val="dk1"/>
                </a:solidFill>
                <a:latin typeface="Arial"/>
                <a:ea typeface="Arial"/>
                <a:cs typeface="Arial"/>
                <a:sym typeface="Arial"/>
              </a:rPr>
              <a:t>Gail, Katherine, Barbara, Faith, Florence, Joe, Lisa, Steve, Tina, Yaniv</a:t>
            </a:r>
            <a:endParaRPr sz="2645"/>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8"/>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1800"/>
              <a:buNone/>
            </a:pPr>
            <a:r>
              <a:rPr lang="en-CA"/>
              <a:t>Thank you</a:t>
            </a:r>
            <a:endParaRPr/>
          </a:p>
        </p:txBody>
      </p:sp>
      <p:sp>
        <p:nvSpPr>
          <p:cNvPr id="218" name="Google Shape;218;p8"/>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p>
            <a:pPr indent="0" lvl="0" marL="114300" rtl="0" algn="ctr">
              <a:lnSpc>
                <a:spcPct val="90000"/>
              </a:lnSpc>
              <a:spcBef>
                <a:spcPts val="1200"/>
              </a:spcBef>
              <a:spcAft>
                <a:spcPts val="0"/>
              </a:spcAft>
              <a:buSzPts val="1800"/>
              <a:buNone/>
            </a:pPr>
            <a:r>
              <a:rPr lang="en-CA">
                <a:solidFill>
                  <a:schemeClr val="dk1"/>
                </a:solidFill>
              </a:rPr>
              <a:t>Thank you for allowing us to be of Service </a:t>
            </a:r>
            <a:endParaRPr/>
          </a:p>
          <a:p>
            <a:pPr indent="0" lvl="0" marL="114300" rtl="0" algn="ctr">
              <a:lnSpc>
                <a:spcPct val="90000"/>
              </a:lnSpc>
              <a:spcBef>
                <a:spcPts val="1200"/>
              </a:spcBef>
              <a:spcAft>
                <a:spcPts val="0"/>
              </a:spcAft>
              <a:buSzPts val="1800"/>
              <a:buNone/>
            </a:pPr>
            <a:r>
              <a:rPr lang="en-CA">
                <a:solidFill>
                  <a:schemeClr val="dk1"/>
                </a:solidFill>
              </a:rPr>
              <a:t>to our CoDA Fellowship.</a:t>
            </a:r>
            <a:endParaRPr/>
          </a:p>
          <a:p>
            <a:pPr indent="0" lvl="0" marL="114300" rtl="0" algn="l">
              <a:lnSpc>
                <a:spcPct val="90000"/>
              </a:lnSpc>
              <a:spcBef>
                <a:spcPts val="1200"/>
              </a:spcBef>
              <a:spcAft>
                <a:spcPts val="0"/>
              </a:spcAft>
              <a:buSzPts val="1800"/>
              <a:buNone/>
            </a:pPr>
            <a:r>
              <a:t/>
            </a:r>
            <a:endParaRPr/>
          </a:p>
          <a:p>
            <a:pPr indent="0" lvl="0" marL="114300" rtl="0" algn="ctr">
              <a:lnSpc>
                <a:spcPct val="90000"/>
              </a:lnSpc>
              <a:spcBef>
                <a:spcPts val="1200"/>
              </a:spcBef>
              <a:spcAft>
                <a:spcPts val="0"/>
              </a:spcAft>
              <a:buSzPts val="1800"/>
              <a:buNone/>
            </a:pPr>
            <a:r>
              <a:rPr i="1" lang="en-CA" sz="2000">
                <a:solidFill>
                  <a:schemeClr val="dk1"/>
                </a:solidFill>
                <a:latin typeface="Arial"/>
                <a:ea typeface="Arial"/>
                <a:cs typeface="Arial"/>
                <a:sym typeface="Arial"/>
              </a:rPr>
              <a:t>Gail, Katherine, Barbara, Faith, Florence, </a:t>
            </a:r>
            <a:endParaRPr/>
          </a:p>
          <a:p>
            <a:pPr indent="0" lvl="0" marL="114300" rtl="0" algn="ctr">
              <a:lnSpc>
                <a:spcPct val="90000"/>
              </a:lnSpc>
              <a:spcBef>
                <a:spcPts val="1200"/>
              </a:spcBef>
              <a:spcAft>
                <a:spcPts val="0"/>
              </a:spcAft>
              <a:buSzPts val="1800"/>
              <a:buNone/>
            </a:pPr>
            <a:r>
              <a:rPr i="1" lang="en-CA" sz="2000">
                <a:solidFill>
                  <a:schemeClr val="dk1"/>
                </a:solidFill>
                <a:latin typeface="Arial"/>
                <a:ea typeface="Arial"/>
                <a:cs typeface="Arial"/>
                <a:sym typeface="Arial"/>
              </a:rPr>
              <a:t>Joe, Lisa, Steve, Tina, Yaniv</a:t>
            </a:r>
            <a:endParaRPr i="1" sz="2800"/>
          </a:p>
          <a:p>
            <a:pPr indent="0" lvl="0" marL="114300" rtl="0" algn="l">
              <a:lnSpc>
                <a:spcPct val="90000"/>
              </a:lnSpc>
              <a:spcBef>
                <a:spcPts val="1200"/>
              </a:spcBef>
              <a:spcAft>
                <a:spcPts val="0"/>
              </a:spcAft>
              <a:buSzPts val="1800"/>
              <a:buNone/>
            </a:pPr>
            <a:r>
              <a:t/>
            </a:r>
            <a:endParaRPr/>
          </a:p>
          <a:p>
            <a:pPr indent="0" lvl="0" marL="114300" rtl="0" algn="l">
              <a:lnSpc>
                <a:spcPct val="90000"/>
              </a:lnSpc>
              <a:spcBef>
                <a:spcPts val="1200"/>
              </a:spcBef>
              <a:spcAft>
                <a:spcPts val="0"/>
              </a:spcAft>
              <a:buSzPts val="1800"/>
              <a:buNone/>
            </a:pPr>
            <a:r>
              <a:t/>
            </a:r>
            <a:endParaRPr/>
          </a:p>
          <a:p>
            <a:pPr indent="0" lvl="0" marL="114300" rtl="0" algn="l">
              <a:lnSpc>
                <a:spcPct val="90000"/>
              </a:lnSpc>
              <a:spcBef>
                <a:spcPts val="1200"/>
              </a:spcBef>
              <a:spcAft>
                <a:spcPts val="0"/>
              </a:spcAft>
              <a:buSzPts val="1800"/>
              <a:buNone/>
            </a:pPr>
            <a:r>
              <a:t/>
            </a:r>
            <a:endParaRPr/>
          </a:p>
          <a:p>
            <a:pPr indent="-228600" lvl="0" marL="457200" rtl="0" algn="l">
              <a:lnSpc>
                <a:spcPct val="90000"/>
              </a:lnSpc>
              <a:spcBef>
                <a:spcPts val="1200"/>
              </a:spcBef>
              <a:spcAft>
                <a:spcPts val="0"/>
              </a:spcAft>
              <a:buSzPts val="18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1" name="Shape 101"/>
        <p:cNvGrpSpPr/>
        <p:nvPr/>
      </p:nvGrpSpPr>
      <p:grpSpPr>
        <a:xfrm>
          <a:off x="0" y="0"/>
          <a:ext cx="0" cy="0"/>
          <a:chOff x="0" y="0"/>
          <a:chExt cx="0" cy="0"/>
        </a:xfrm>
      </p:grpSpPr>
      <p:sp>
        <p:nvSpPr>
          <p:cNvPr id="102" name="Google Shape;102;p2"/>
          <p:cNvSpPr/>
          <p:nvPr/>
        </p:nvSpPr>
        <p:spPr>
          <a:xfrm>
            <a:off x="0" y="0"/>
            <a:ext cx="12192000" cy="68580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2"/>
          <p:cNvSpPr txBox="1"/>
          <p:nvPr>
            <p:ph type="title"/>
          </p:nvPr>
        </p:nvSpPr>
        <p:spPr>
          <a:xfrm>
            <a:off x="1539116" y="864108"/>
            <a:ext cx="3073914" cy="5120639"/>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rgbClr val="262626"/>
              </a:buClr>
              <a:buSzPts val="3600"/>
              <a:buFont typeface="Arial"/>
              <a:buNone/>
            </a:pPr>
            <a:r>
              <a:rPr lang="en-CA">
                <a:solidFill>
                  <a:srgbClr val="262626"/>
                </a:solidFill>
                <a:latin typeface="Arial"/>
                <a:ea typeface="Arial"/>
                <a:cs typeface="Arial"/>
                <a:sym typeface="Arial"/>
              </a:rPr>
              <a:t>2022-2023 CoDA Board Members</a:t>
            </a:r>
            <a:endParaRPr/>
          </a:p>
        </p:txBody>
      </p:sp>
      <p:sp>
        <p:nvSpPr>
          <p:cNvPr id="104" name="Google Shape;104;p2"/>
          <p:cNvSpPr/>
          <p:nvPr/>
        </p:nvSpPr>
        <p:spPr>
          <a:xfrm>
            <a:off x="0" y="761999"/>
            <a:ext cx="1286934" cy="5334001"/>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05" name="Google Shape;105;p2"/>
          <p:cNvCxnSpPr/>
          <p:nvPr/>
        </p:nvCxnSpPr>
        <p:spPr>
          <a:xfrm>
            <a:off x="4951129" y="2085681"/>
            <a:ext cx="0" cy="2686639"/>
          </a:xfrm>
          <a:prstGeom prst="straightConnector1">
            <a:avLst/>
          </a:prstGeom>
          <a:noFill/>
          <a:ln cap="flat" cmpd="sng" w="12700">
            <a:solidFill>
              <a:srgbClr val="7F7F7F"/>
            </a:solidFill>
            <a:prstDash val="solid"/>
            <a:round/>
            <a:headEnd len="sm" w="sm" type="none"/>
            <a:tailEnd len="sm" w="sm" type="none"/>
          </a:ln>
        </p:spPr>
      </p:cxnSp>
      <p:sp>
        <p:nvSpPr>
          <p:cNvPr id="106" name="Google Shape;106;p2"/>
          <p:cNvSpPr txBox="1"/>
          <p:nvPr>
            <p:ph idx="1" type="body"/>
          </p:nvPr>
        </p:nvSpPr>
        <p:spPr>
          <a:xfrm>
            <a:off x="5289229" y="864108"/>
            <a:ext cx="5910677" cy="5120640"/>
          </a:xfrm>
          <a:prstGeom prst="rect">
            <a:avLst/>
          </a:prstGeom>
          <a:noFill/>
          <a:ln>
            <a:noFill/>
          </a:ln>
        </p:spPr>
        <p:txBody>
          <a:bodyPr anchorCtr="0" anchor="ctr" bIns="45700" lIns="91425" spcFirstLastPara="1" rIns="91425" wrap="square" tIns="45700">
            <a:normAutofit fontScale="92500" lnSpcReduction="20000"/>
          </a:bodyPr>
          <a:lstStyle/>
          <a:p>
            <a:pPr indent="0" lvl="0" marL="0" rtl="0" algn="l">
              <a:lnSpc>
                <a:spcPct val="90000"/>
              </a:lnSpc>
              <a:spcBef>
                <a:spcPts val="0"/>
              </a:spcBef>
              <a:spcAft>
                <a:spcPts val="0"/>
              </a:spcAft>
              <a:buSzPct val="108107"/>
              <a:buNone/>
            </a:pPr>
            <a:r>
              <a:rPr b="1" lang="en-CA">
                <a:latin typeface="Arial"/>
                <a:ea typeface="Arial"/>
                <a:cs typeface="Arial"/>
                <a:sym typeface="Arial"/>
              </a:rPr>
              <a:t>Officers</a:t>
            </a:r>
            <a:endParaRPr/>
          </a:p>
          <a:p>
            <a:pPr indent="-182879" lvl="0" marL="182880" rtl="0" algn="l">
              <a:lnSpc>
                <a:spcPct val="90000"/>
              </a:lnSpc>
              <a:spcBef>
                <a:spcPts val="1200"/>
              </a:spcBef>
              <a:spcAft>
                <a:spcPts val="0"/>
              </a:spcAft>
              <a:buSzPct val="108107"/>
              <a:buChar char="●"/>
            </a:pPr>
            <a:r>
              <a:rPr lang="en-CA">
                <a:latin typeface="Arial"/>
                <a:ea typeface="Arial"/>
                <a:cs typeface="Arial"/>
                <a:sym typeface="Arial"/>
              </a:rPr>
              <a:t>Chair – Gail S / Nevada</a:t>
            </a:r>
            <a:endParaRPr>
              <a:latin typeface="Arial"/>
              <a:ea typeface="Arial"/>
              <a:cs typeface="Arial"/>
              <a:sym typeface="Arial"/>
            </a:endParaRPr>
          </a:p>
          <a:p>
            <a:pPr indent="-182880" lvl="0" marL="182880" rtl="0" algn="l">
              <a:lnSpc>
                <a:spcPct val="90000"/>
              </a:lnSpc>
              <a:spcBef>
                <a:spcPts val="1200"/>
              </a:spcBef>
              <a:spcAft>
                <a:spcPts val="0"/>
              </a:spcAft>
              <a:buSzPct val="97297"/>
              <a:buFont typeface="Arial"/>
              <a:buChar char="●"/>
            </a:pPr>
            <a:r>
              <a:rPr lang="en-CA">
                <a:latin typeface="Arial"/>
                <a:ea typeface="Arial"/>
                <a:cs typeface="Arial"/>
                <a:sym typeface="Arial"/>
              </a:rPr>
              <a:t>Vice Chair – Katherine T / Arizona</a:t>
            </a:r>
            <a:endParaRPr>
              <a:latin typeface="Arial"/>
              <a:ea typeface="Arial"/>
              <a:cs typeface="Arial"/>
              <a:sym typeface="Arial"/>
            </a:endParaRPr>
          </a:p>
          <a:p>
            <a:pPr indent="-182879" lvl="0" marL="182880" rtl="0" algn="l">
              <a:lnSpc>
                <a:spcPct val="90000"/>
              </a:lnSpc>
              <a:spcBef>
                <a:spcPts val="1200"/>
              </a:spcBef>
              <a:spcAft>
                <a:spcPts val="0"/>
              </a:spcAft>
              <a:buSzPct val="108107"/>
              <a:buChar char="●"/>
            </a:pPr>
            <a:r>
              <a:rPr lang="en-CA">
                <a:latin typeface="Arial"/>
                <a:ea typeface="Arial"/>
                <a:cs typeface="Arial"/>
                <a:sym typeface="Arial"/>
              </a:rPr>
              <a:t>Treasurer – Barbara D / NorCal</a:t>
            </a:r>
            <a:endParaRPr/>
          </a:p>
          <a:p>
            <a:pPr indent="-182879" lvl="0" marL="182880" rtl="0" algn="l">
              <a:lnSpc>
                <a:spcPct val="90000"/>
              </a:lnSpc>
              <a:spcBef>
                <a:spcPts val="1200"/>
              </a:spcBef>
              <a:spcAft>
                <a:spcPts val="0"/>
              </a:spcAft>
              <a:buSzPct val="108107"/>
              <a:buChar char="●"/>
            </a:pPr>
            <a:r>
              <a:rPr lang="en-CA">
                <a:latin typeface="Arial"/>
                <a:ea typeface="Arial"/>
                <a:cs typeface="Arial"/>
                <a:sym typeface="Arial"/>
              </a:rPr>
              <a:t>Secretary – Lisa J / Illinois </a:t>
            </a:r>
            <a:endParaRPr>
              <a:latin typeface="Arial"/>
              <a:ea typeface="Arial"/>
              <a:cs typeface="Arial"/>
              <a:sym typeface="Arial"/>
            </a:endParaRPr>
          </a:p>
          <a:p>
            <a:pPr indent="0" lvl="0" marL="0" rtl="0" algn="l">
              <a:lnSpc>
                <a:spcPct val="90000"/>
              </a:lnSpc>
              <a:spcBef>
                <a:spcPts val="1200"/>
              </a:spcBef>
              <a:spcAft>
                <a:spcPts val="0"/>
              </a:spcAft>
              <a:buSzPct val="108107"/>
              <a:buNone/>
            </a:pPr>
            <a:r>
              <a:rPr b="1" lang="en-CA">
                <a:latin typeface="Arial"/>
                <a:ea typeface="Arial"/>
                <a:cs typeface="Arial"/>
                <a:sym typeface="Arial"/>
              </a:rPr>
              <a:t>Members at Large</a:t>
            </a:r>
            <a:endParaRPr b="1">
              <a:latin typeface="Arial"/>
              <a:ea typeface="Arial"/>
              <a:cs typeface="Arial"/>
              <a:sym typeface="Arial"/>
            </a:endParaRPr>
          </a:p>
          <a:p>
            <a:pPr indent="-182879" lvl="0" marL="182880" rtl="0" algn="l">
              <a:lnSpc>
                <a:spcPct val="90000"/>
              </a:lnSpc>
              <a:spcBef>
                <a:spcPts val="1200"/>
              </a:spcBef>
              <a:spcAft>
                <a:spcPts val="0"/>
              </a:spcAft>
              <a:buSzPct val="108107"/>
              <a:buFont typeface="Arial"/>
              <a:buChar char="●"/>
            </a:pPr>
            <a:r>
              <a:rPr lang="en-CA">
                <a:latin typeface="Arial"/>
                <a:ea typeface="Arial"/>
                <a:cs typeface="Arial"/>
                <a:sym typeface="Arial"/>
              </a:rPr>
              <a:t>Joe R / Guatemala</a:t>
            </a:r>
            <a:endParaRPr/>
          </a:p>
          <a:p>
            <a:pPr indent="-182879" lvl="0" marL="182880" rtl="0" algn="l">
              <a:lnSpc>
                <a:spcPct val="90000"/>
              </a:lnSpc>
              <a:spcBef>
                <a:spcPts val="1200"/>
              </a:spcBef>
              <a:spcAft>
                <a:spcPts val="0"/>
              </a:spcAft>
              <a:buSzPct val="108107"/>
              <a:buFont typeface="Arial"/>
              <a:buChar char="●"/>
            </a:pPr>
            <a:r>
              <a:rPr lang="en-CA">
                <a:latin typeface="Arial"/>
                <a:ea typeface="Arial"/>
                <a:cs typeface="Arial"/>
                <a:sym typeface="Arial"/>
              </a:rPr>
              <a:t>Florence F. / Maryland.</a:t>
            </a:r>
            <a:endParaRPr/>
          </a:p>
          <a:p>
            <a:pPr indent="-182879" lvl="0" marL="182880" rtl="0" algn="l">
              <a:lnSpc>
                <a:spcPct val="90000"/>
              </a:lnSpc>
              <a:spcBef>
                <a:spcPts val="1200"/>
              </a:spcBef>
              <a:spcAft>
                <a:spcPts val="0"/>
              </a:spcAft>
              <a:buSzPct val="108107"/>
              <a:buFont typeface="Arial"/>
              <a:buChar char="●"/>
            </a:pPr>
            <a:r>
              <a:rPr lang="en-CA">
                <a:latin typeface="Arial"/>
                <a:ea typeface="Arial"/>
                <a:cs typeface="Arial"/>
                <a:sym typeface="Arial"/>
              </a:rPr>
              <a:t>Yaniv S / Israel</a:t>
            </a:r>
            <a:endParaRPr/>
          </a:p>
          <a:p>
            <a:pPr indent="-182879" lvl="0" marL="182880" rtl="0" algn="l">
              <a:lnSpc>
                <a:spcPct val="90000"/>
              </a:lnSpc>
              <a:spcBef>
                <a:spcPts val="1200"/>
              </a:spcBef>
              <a:spcAft>
                <a:spcPts val="0"/>
              </a:spcAft>
              <a:buSzPct val="108107"/>
              <a:buFont typeface="Arial"/>
              <a:buChar char="●"/>
            </a:pPr>
            <a:r>
              <a:rPr lang="en-CA">
                <a:latin typeface="Arial"/>
                <a:ea typeface="Arial"/>
                <a:cs typeface="Arial"/>
                <a:sym typeface="Arial"/>
              </a:rPr>
              <a:t>Faith J / ON Canada</a:t>
            </a:r>
            <a:endParaRPr/>
          </a:p>
          <a:p>
            <a:pPr indent="-55878" lvl="0" marL="182880" rtl="0" algn="l">
              <a:lnSpc>
                <a:spcPct val="90000"/>
              </a:lnSpc>
              <a:spcBef>
                <a:spcPts val="1200"/>
              </a:spcBef>
              <a:spcAft>
                <a:spcPts val="0"/>
              </a:spcAft>
              <a:buSzPct val="108107"/>
              <a:buFont typeface="Arial"/>
              <a:buNone/>
            </a:pPr>
            <a:r>
              <a:t/>
            </a:r>
            <a:endParaRPr>
              <a:latin typeface="Arial"/>
              <a:ea typeface="Arial"/>
              <a:cs typeface="Arial"/>
              <a:sym typeface="Arial"/>
            </a:endParaRPr>
          </a:p>
          <a:p>
            <a:pPr indent="0" lvl="0" marL="0" rtl="0" algn="l">
              <a:lnSpc>
                <a:spcPct val="90000"/>
              </a:lnSpc>
              <a:spcBef>
                <a:spcPts val="1200"/>
              </a:spcBef>
              <a:spcAft>
                <a:spcPts val="0"/>
              </a:spcAft>
              <a:buSzPct val="97297"/>
              <a:buNone/>
            </a:pPr>
            <a:r>
              <a:rPr b="1" lang="en-CA">
                <a:latin typeface="Arial"/>
                <a:ea typeface="Arial"/>
                <a:cs typeface="Arial"/>
                <a:sym typeface="Arial"/>
              </a:rPr>
              <a:t>Alternate Board Members</a:t>
            </a:r>
            <a:endParaRPr b="1">
              <a:latin typeface="Arial"/>
              <a:ea typeface="Arial"/>
              <a:cs typeface="Arial"/>
              <a:sym typeface="Arial"/>
            </a:endParaRPr>
          </a:p>
          <a:p>
            <a:pPr indent="0" lvl="0" marL="0" rtl="0" algn="l">
              <a:lnSpc>
                <a:spcPct val="90000"/>
              </a:lnSpc>
              <a:spcBef>
                <a:spcPts val="1200"/>
              </a:spcBef>
              <a:spcAft>
                <a:spcPts val="0"/>
              </a:spcAft>
              <a:buSzPct val="108107"/>
              <a:buNone/>
            </a:pPr>
            <a:r>
              <a:rPr lang="en-CA">
                <a:latin typeface="Arial"/>
                <a:ea typeface="Arial"/>
                <a:cs typeface="Arial"/>
                <a:sym typeface="Arial"/>
              </a:rPr>
              <a:t>Steve S (Alternate #1) / Florida </a:t>
            </a:r>
            <a:endParaRPr>
              <a:latin typeface="Arial"/>
              <a:ea typeface="Arial"/>
              <a:cs typeface="Arial"/>
              <a:sym typeface="Arial"/>
            </a:endParaRPr>
          </a:p>
          <a:p>
            <a:pPr indent="0" lvl="0" marL="0" rtl="0" algn="l">
              <a:lnSpc>
                <a:spcPct val="90000"/>
              </a:lnSpc>
              <a:spcBef>
                <a:spcPts val="1200"/>
              </a:spcBef>
              <a:spcAft>
                <a:spcPts val="0"/>
              </a:spcAft>
              <a:buSzPct val="108107"/>
              <a:buNone/>
            </a:pPr>
            <a:r>
              <a:rPr lang="en-CA">
                <a:latin typeface="Arial"/>
                <a:ea typeface="Arial"/>
                <a:cs typeface="Arial"/>
                <a:sym typeface="Arial"/>
              </a:rPr>
              <a:t>Tina R (Alternate #2) / Virginia</a:t>
            </a:r>
            <a:endParaRPr>
              <a:latin typeface="Arial"/>
              <a:ea typeface="Arial"/>
              <a:cs typeface="Arial"/>
              <a:sym typeface="Arial"/>
            </a:endParaRPr>
          </a:p>
        </p:txBody>
      </p:sp>
      <p:sp>
        <p:nvSpPr>
          <p:cNvPr id="107" name="Google Shape;107;p2"/>
          <p:cNvSpPr/>
          <p:nvPr/>
        </p:nvSpPr>
        <p:spPr>
          <a:xfrm>
            <a:off x="11683988" y="767825"/>
            <a:ext cx="508012" cy="5328173"/>
          </a:xfrm>
          <a:prstGeom prst="rect">
            <a:avLst/>
          </a:prstGeom>
          <a:solidFill>
            <a:srgbClr val="C8C8C8">
              <a:alpha val="4901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1" name="Shape 111"/>
        <p:cNvGrpSpPr/>
        <p:nvPr/>
      </p:nvGrpSpPr>
      <p:grpSpPr>
        <a:xfrm>
          <a:off x="0" y="0"/>
          <a:ext cx="0" cy="0"/>
          <a:chOff x="0" y="0"/>
          <a:chExt cx="0" cy="0"/>
        </a:xfrm>
      </p:grpSpPr>
      <p:sp>
        <p:nvSpPr>
          <p:cNvPr id="112" name="Google Shape;112;g149fa7940c5_5_8"/>
          <p:cNvSpPr/>
          <p:nvPr/>
        </p:nvSpPr>
        <p:spPr>
          <a:xfrm>
            <a:off x="-3500" y="-26060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3" name="Google Shape;113;g149fa7940c5_5_8"/>
          <p:cNvSpPr/>
          <p:nvPr/>
        </p:nvSpPr>
        <p:spPr>
          <a:xfrm>
            <a:off x="1" y="437227"/>
            <a:ext cx="10905900" cy="16512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4" name="Google Shape;114;g149fa7940c5_5_8"/>
          <p:cNvSpPr txBox="1"/>
          <p:nvPr>
            <p:ph type="title"/>
          </p:nvPr>
        </p:nvSpPr>
        <p:spPr>
          <a:xfrm>
            <a:off x="1600754" y="1087374"/>
            <a:ext cx="8983500" cy="1001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Arial"/>
              <a:buNone/>
            </a:pPr>
            <a:r>
              <a:rPr lang="en-CA">
                <a:latin typeface="Arial"/>
                <a:ea typeface="Arial"/>
                <a:cs typeface="Arial"/>
                <a:sym typeface="Arial"/>
              </a:rPr>
              <a:t>Board Responsibilities</a:t>
            </a:r>
            <a:endParaRPr/>
          </a:p>
        </p:txBody>
      </p:sp>
      <p:sp>
        <p:nvSpPr>
          <p:cNvPr id="115" name="Google Shape;115;g149fa7940c5_5_8"/>
          <p:cNvSpPr/>
          <p:nvPr/>
        </p:nvSpPr>
        <p:spPr>
          <a:xfrm>
            <a:off x="11014533" y="758952"/>
            <a:ext cx="1185300" cy="1651200"/>
          </a:xfrm>
          <a:prstGeom prst="rect">
            <a:avLst/>
          </a:prstGeom>
          <a:solidFill>
            <a:srgbClr val="C8C8C8">
              <a:alpha val="4901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g149fa7940c5_5_8"/>
          <p:cNvSpPr/>
          <p:nvPr/>
        </p:nvSpPr>
        <p:spPr>
          <a:xfrm>
            <a:off x="775" y="2088500"/>
            <a:ext cx="1278300" cy="4118400"/>
          </a:xfrm>
          <a:prstGeom prst="rect">
            <a:avLst/>
          </a:prstGeom>
          <a:solidFill>
            <a:srgbClr val="C8C8C8">
              <a:alpha val="4901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g149fa7940c5_5_8"/>
          <p:cNvSpPr/>
          <p:nvPr/>
        </p:nvSpPr>
        <p:spPr>
          <a:xfrm>
            <a:off x="1279000" y="2088425"/>
            <a:ext cx="10920900" cy="4118400"/>
          </a:xfrm>
          <a:prstGeom prst="rect">
            <a:avLst/>
          </a:prstGeom>
          <a:solidFill>
            <a:srgbClr val="D8D8D8">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8" name="Google Shape;118;g149fa7940c5_5_8"/>
          <p:cNvSpPr txBox="1"/>
          <p:nvPr>
            <p:ph idx="1" type="body"/>
          </p:nvPr>
        </p:nvSpPr>
        <p:spPr>
          <a:xfrm>
            <a:off x="1600750" y="2088350"/>
            <a:ext cx="8983500" cy="4059000"/>
          </a:xfrm>
          <a:prstGeom prst="rect">
            <a:avLst/>
          </a:prstGeom>
          <a:noFill/>
          <a:ln>
            <a:noFill/>
          </a:ln>
        </p:spPr>
        <p:txBody>
          <a:bodyPr anchorCtr="0" anchor="ctr" bIns="45700" lIns="91425" spcFirstLastPara="1" rIns="91425" wrap="square" tIns="45700">
            <a:normAutofit/>
          </a:bodyPr>
          <a:lstStyle/>
          <a:p>
            <a:pPr indent="-342900" lvl="0" marL="457200" rtl="0" algn="l">
              <a:lnSpc>
                <a:spcPct val="90000"/>
              </a:lnSpc>
              <a:spcBef>
                <a:spcPts val="0"/>
              </a:spcBef>
              <a:spcAft>
                <a:spcPts val="0"/>
              </a:spcAft>
              <a:buSzPts val="1800"/>
              <a:buFont typeface="Arial"/>
              <a:buChar char="●"/>
            </a:pPr>
            <a:r>
              <a:rPr b="0" lang="en-CA" u="none" strike="noStrike">
                <a:solidFill>
                  <a:schemeClr val="dk1"/>
                </a:solidFill>
                <a:latin typeface="Arial"/>
                <a:ea typeface="Arial"/>
                <a:cs typeface="Arial"/>
                <a:sym typeface="Arial"/>
              </a:rPr>
              <a:t>Acknowledging that we are all here for our personal recovery, the mission of the CoDA Board of Trustees is to ensure the longevity and fiscal health of the organization</a:t>
            </a:r>
            <a:endParaRPr b="0" u="none" strike="noStrike">
              <a:solidFill>
                <a:schemeClr val="dk1"/>
              </a:solidFill>
              <a:latin typeface="Arial"/>
              <a:ea typeface="Arial"/>
              <a:cs typeface="Arial"/>
              <a:sym typeface="Arial"/>
            </a:endParaRPr>
          </a:p>
          <a:p>
            <a:pPr indent="0" lvl="0" marL="457200" rtl="0" algn="l">
              <a:lnSpc>
                <a:spcPct val="90000"/>
              </a:lnSpc>
              <a:spcBef>
                <a:spcPts val="0"/>
              </a:spcBef>
              <a:spcAft>
                <a:spcPts val="0"/>
              </a:spcAft>
              <a:buSzPts val="1800"/>
              <a:buNone/>
            </a:pPr>
            <a:r>
              <a:t/>
            </a:r>
            <a:endParaRPr>
              <a:solidFill>
                <a:schemeClr val="dk1"/>
              </a:solidFill>
              <a:latin typeface="Arial"/>
              <a:ea typeface="Arial"/>
              <a:cs typeface="Arial"/>
              <a:sym typeface="Arial"/>
            </a:endParaRPr>
          </a:p>
          <a:p>
            <a:pPr indent="-342900" lvl="0" marL="457200" rtl="0" algn="l">
              <a:lnSpc>
                <a:spcPct val="90000"/>
              </a:lnSpc>
              <a:spcBef>
                <a:spcPts val="0"/>
              </a:spcBef>
              <a:spcAft>
                <a:spcPts val="0"/>
              </a:spcAft>
              <a:buSzPts val="1800"/>
              <a:buFont typeface="Arial"/>
              <a:buChar char="●"/>
            </a:pPr>
            <a:r>
              <a:rPr lang="en-CA">
                <a:solidFill>
                  <a:schemeClr val="dk1"/>
                </a:solidFill>
                <a:latin typeface="Arial"/>
                <a:ea typeface="Arial"/>
                <a:cs typeface="Arial"/>
                <a:sym typeface="Arial"/>
              </a:rPr>
              <a:t>S</a:t>
            </a:r>
            <a:r>
              <a:rPr b="0" lang="en-CA" u="none" strike="noStrike">
                <a:solidFill>
                  <a:schemeClr val="dk1"/>
                </a:solidFill>
                <a:latin typeface="Arial"/>
                <a:ea typeface="Arial"/>
                <a:cs typeface="Arial"/>
                <a:sym typeface="Arial"/>
              </a:rPr>
              <a:t>upport the Fellowship’s ongoing service work</a:t>
            </a:r>
            <a:endParaRPr b="0" u="none" strike="noStrike">
              <a:solidFill>
                <a:schemeClr val="dk1"/>
              </a:solidFill>
              <a:latin typeface="Arial"/>
              <a:ea typeface="Arial"/>
              <a:cs typeface="Arial"/>
              <a:sym typeface="Arial"/>
            </a:endParaRPr>
          </a:p>
          <a:p>
            <a:pPr indent="0" lvl="0" marL="457200" rtl="0" algn="l">
              <a:lnSpc>
                <a:spcPct val="90000"/>
              </a:lnSpc>
              <a:spcBef>
                <a:spcPts val="0"/>
              </a:spcBef>
              <a:spcAft>
                <a:spcPts val="0"/>
              </a:spcAft>
              <a:buSzPts val="1800"/>
              <a:buNone/>
            </a:pPr>
            <a:r>
              <a:t/>
            </a:r>
            <a:endParaRPr>
              <a:solidFill>
                <a:schemeClr val="dk1"/>
              </a:solidFill>
              <a:latin typeface="Arial"/>
              <a:ea typeface="Arial"/>
              <a:cs typeface="Arial"/>
              <a:sym typeface="Arial"/>
            </a:endParaRPr>
          </a:p>
          <a:p>
            <a:pPr indent="-342900" lvl="0" marL="457200" rtl="0" algn="l">
              <a:lnSpc>
                <a:spcPct val="90000"/>
              </a:lnSpc>
              <a:spcBef>
                <a:spcPts val="0"/>
              </a:spcBef>
              <a:spcAft>
                <a:spcPts val="0"/>
              </a:spcAft>
              <a:buSzPts val="1800"/>
              <a:buFont typeface="Arial"/>
              <a:buChar char="●"/>
            </a:pPr>
            <a:r>
              <a:rPr lang="en-CA">
                <a:solidFill>
                  <a:schemeClr val="dk1"/>
                </a:solidFill>
                <a:latin typeface="Arial"/>
                <a:ea typeface="Arial"/>
                <a:cs typeface="Arial"/>
                <a:sym typeface="Arial"/>
              </a:rPr>
              <a:t>P</a:t>
            </a:r>
            <a:r>
              <a:rPr b="0" lang="en-CA" u="none" strike="noStrike">
                <a:solidFill>
                  <a:schemeClr val="dk1"/>
                </a:solidFill>
                <a:latin typeface="Arial"/>
                <a:ea typeface="Arial"/>
                <a:cs typeface="Arial"/>
                <a:sym typeface="Arial"/>
              </a:rPr>
              <a:t>romote CoDA unity</a:t>
            </a:r>
            <a:endParaRPr b="0" u="none" strike="noStrike">
              <a:solidFill>
                <a:schemeClr val="dk1"/>
              </a:solidFill>
              <a:latin typeface="Arial"/>
              <a:ea typeface="Arial"/>
              <a:cs typeface="Arial"/>
              <a:sym typeface="Arial"/>
            </a:endParaRPr>
          </a:p>
          <a:p>
            <a:pPr indent="0" lvl="0" marL="457200" rtl="0" algn="l">
              <a:lnSpc>
                <a:spcPct val="90000"/>
              </a:lnSpc>
              <a:spcBef>
                <a:spcPts val="0"/>
              </a:spcBef>
              <a:spcAft>
                <a:spcPts val="0"/>
              </a:spcAft>
              <a:buSzPts val="1800"/>
              <a:buNone/>
            </a:pPr>
            <a:r>
              <a:t/>
            </a:r>
            <a:endParaRPr>
              <a:solidFill>
                <a:schemeClr val="dk1"/>
              </a:solidFill>
              <a:latin typeface="Arial"/>
              <a:ea typeface="Arial"/>
              <a:cs typeface="Arial"/>
              <a:sym typeface="Arial"/>
            </a:endParaRPr>
          </a:p>
          <a:p>
            <a:pPr indent="-342900" lvl="0" marL="457200" rtl="0" algn="l">
              <a:lnSpc>
                <a:spcPct val="90000"/>
              </a:lnSpc>
              <a:spcBef>
                <a:spcPts val="0"/>
              </a:spcBef>
              <a:spcAft>
                <a:spcPts val="0"/>
              </a:spcAft>
              <a:buSzPts val="1800"/>
              <a:buFont typeface="Arial"/>
              <a:buChar char="●"/>
            </a:pPr>
            <a:r>
              <a:rPr b="0" lang="en-CA" u="none" strike="noStrike">
                <a:solidFill>
                  <a:schemeClr val="dk1"/>
                </a:solidFill>
                <a:latin typeface="Arial"/>
                <a:ea typeface="Arial"/>
                <a:cs typeface="Arial"/>
                <a:sym typeface="Arial"/>
              </a:rPr>
              <a:t>Reach the still suffering codependent.</a:t>
            </a:r>
            <a:endParaRPr>
              <a:solidFill>
                <a:schemeClr val="dk1"/>
              </a:solidFill>
              <a:latin typeface="Arial"/>
              <a:ea typeface="Arial"/>
              <a:cs typeface="Arial"/>
              <a:sym typeface="Arial"/>
            </a:endParaRPr>
          </a:p>
          <a:p>
            <a:pPr indent="0" lvl="0" marL="182880" rtl="0" algn="l">
              <a:lnSpc>
                <a:spcPct val="90000"/>
              </a:lnSpc>
              <a:spcBef>
                <a:spcPts val="1200"/>
              </a:spcBef>
              <a:spcAft>
                <a:spcPts val="0"/>
              </a:spcAft>
              <a:buSzPts val="18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2" name="Shape 122"/>
        <p:cNvGrpSpPr/>
        <p:nvPr/>
      </p:nvGrpSpPr>
      <p:grpSpPr>
        <a:xfrm>
          <a:off x="0" y="0"/>
          <a:ext cx="0" cy="0"/>
          <a:chOff x="0" y="0"/>
          <a:chExt cx="0" cy="0"/>
        </a:xfrm>
      </p:grpSpPr>
      <p:sp>
        <p:nvSpPr>
          <p:cNvPr id="123" name="Google Shape;123;p4"/>
          <p:cNvSpPr/>
          <p:nvPr/>
        </p:nvSpPr>
        <p:spPr>
          <a:xfrm>
            <a:off x="-3500" y="-26060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4" name="Google Shape;124;p4"/>
          <p:cNvSpPr/>
          <p:nvPr/>
        </p:nvSpPr>
        <p:spPr>
          <a:xfrm>
            <a:off x="1" y="437227"/>
            <a:ext cx="10905900" cy="16512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5" name="Google Shape;125;p4"/>
          <p:cNvSpPr txBox="1"/>
          <p:nvPr>
            <p:ph type="title"/>
          </p:nvPr>
        </p:nvSpPr>
        <p:spPr>
          <a:xfrm>
            <a:off x="1600754" y="1087374"/>
            <a:ext cx="8983489" cy="100097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Arial"/>
              <a:buNone/>
            </a:pPr>
            <a:r>
              <a:rPr lang="en-CA">
                <a:latin typeface="Arial"/>
                <a:ea typeface="Arial"/>
                <a:cs typeface="Arial"/>
                <a:sym typeface="Arial"/>
              </a:rPr>
              <a:t>Board Responsibilities</a:t>
            </a:r>
            <a:endParaRPr/>
          </a:p>
        </p:txBody>
      </p:sp>
      <p:sp>
        <p:nvSpPr>
          <p:cNvPr id="126" name="Google Shape;126;p4"/>
          <p:cNvSpPr/>
          <p:nvPr/>
        </p:nvSpPr>
        <p:spPr>
          <a:xfrm>
            <a:off x="11014533" y="758952"/>
            <a:ext cx="1185379" cy="1651133"/>
          </a:xfrm>
          <a:prstGeom prst="rect">
            <a:avLst/>
          </a:prstGeom>
          <a:solidFill>
            <a:srgbClr val="C8C8C8">
              <a:alpha val="4901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4"/>
          <p:cNvSpPr/>
          <p:nvPr/>
        </p:nvSpPr>
        <p:spPr>
          <a:xfrm>
            <a:off x="775" y="2088500"/>
            <a:ext cx="1278300" cy="4118400"/>
          </a:xfrm>
          <a:prstGeom prst="rect">
            <a:avLst/>
          </a:prstGeom>
          <a:solidFill>
            <a:srgbClr val="C8C8C8">
              <a:alpha val="4901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4"/>
          <p:cNvSpPr/>
          <p:nvPr/>
        </p:nvSpPr>
        <p:spPr>
          <a:xfrm>
            <a:off x="1279000" y="2088425"/>
            <a:ext cx="10920900" cy="4118400"/>
          </a:xfrm>
          <a:prstGeom prst="rect">
            <a:avLst/>
          </a:prstGeom>
          <a:solidFill>
            <a:srgbClr val="D8D8D8">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9" name="Google Shape;129;p4"/>
          <p:cNvSpPr txBox="1"/>
          <p:nvPr>
            <p:ph idx="1" type="body"/>
          </p:nvPr>
        </p:nvSpPr>
        <p:spPr>
          <a:xfrm>
            <a:off x="1600750" y="1172600"/>
            <a:ext cx="8983500" cy="5472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000"/>
              <a:buNone/>
            </a:pPr>
            <a:r>
              <a:t/>
            </a:r>
            <a:endParaRPr>
              <a:solidFill>
                <a:schemeClr val="dk1"/>
              </a:solidFill>
              <a:latin typeface="Arial"/>
              <a:ea typeface="Arial"/>
              <a:cs typeface="Arial"/>
              <a:sym typeface="Arial"/>
            </a:endParaRPr>
          </a:p>
          <a:p>
            <a:pPr indent="-182880" lvl="0" marL="182880" rtl="0" algn="l">
              <a:lnSpc>
                <a:spcPct val="90000"/>
              </a:lnSpc>
              <a:spcBef>
                <a:spcPts val="1200"/>
              </a:spcBef>
              <a:spcAft>
                <a:spcPts val="0"/>
              </a:spcAft>
              <a:buSzPts val="2000"/>
              <a:buChar char="●"/>
            </a:pPr>
            <a:r>
              <a:rPr lang="en-CA">
                <a:solidFill>
                  <a:schemeClr val="dk1"/>
                </a:solidFill>
                <a:latin typeface="Arial"/>
                <a:ea typeface="Arial"/>
                <a:cs typeface="Arial"/>
                <a:sym typeface="Arial"/>
              </a:rPr>
              <a:t>Protect Foundational Documents – Twelve Steps, Twelve Traditions,Twelve Service Concepts, Preamble, Welcome (long and short version)</a:t>
            </a:r>
            <a:endParaRPr>
              <a:solidFill>
                <a:schemeClr val="dk1"/>
              </a:solidFill>
              <a:latin typeface="Arial"/>
              <a:ea typeface="Arial"/>
              <a:cs typeface="Arial"/>
              <a:sym typeface="Arial"/>
            </a:endParaRPr>
          </a:p>
          <a:p>
            <a:pPr indent="0" lvl="0" marL="182880" rtl="0" algn="l">
              <a:lnSpc>
                <a:spcPct val="90000"/>
              </a:lnSpc>
              <a:spcBef>
                <a:spcPts val="1200"/>
              </a:spcBef>
              <a:spcAft>
                <a:spcPts val="0"/>
              </a:spcAft>
              <a:buSzPts val="1800"/>
              <a:buNone/>
            </a:pPr>
            <a:r>
              <a:t/>
            </a:r>
            <a:endParaRPr sz="100">
              <a:solidFill>
                <a:schemeClr val="dk1"/>
              </a:solidFill>
              <a:latin typeface="Arial"/>
              <a:ea typeface="Arial"/>
              <a:cs typeface="Arial"/>
              <a:sym typeface="Arial"/>
            </a:endParaRPr>
          </a:p>
          <a:p>
            <a:pPr indent="-182880" lvl="0" marL="182880" rtl="0" algn="l">
              <a:lnSpc>
                <a:spcPct val="90000"/>
              </a:lnSpc>
              <a:spcBef>
                <a:spcPts val="1200"/>
              </a:spcBef>
              <a:spcAft>
                <a:spcPts val="0"/>
              </a:spcAft>
              <a:buSzPts val="2000"/>
              <a:buChar char="●"/>
            </a:pPr>
            <a:r>
              <a:rPr lang="en-CA">
                <a:solidFill>
                  <a:schemeClr val="dk1"/>
                </a:solidFill>
                <a:latin typeface="Arial"/>
                <a:ea typeface="Arial"/>
                <a:cs typeface="Arial"/>
                <a:sym typeface="Arial"/>
              </a:rPr>
              <a:t>Protect the fiscal health of the Fellowship, including compliance with legal and governmental requirements </a:t>
            </a:r>
            <a:endParaRPr>
              <a:solidFill>
                <a:schemeClr val="dk1"/>
              </a:solidFill>
              <a:latin typeface="Arial"/>
              <a:ea typeface="Arial"/>
              <a:cs typeface="Arial"/>
              <a:sym typeface="Arial"/>
            </a:endParaRPr>
          </a:p>
          <a:p>
            <a:pPr indent="0" lvl="0" marL="182880" rtl="0" algn="l">
              <a:lnSpc>
                <a:spcPct val="90000"/>
              </a:lnSpc>
              <a:spcBef>
                <a:spcPts val="1200"/>
              </a:spcBef>
              <a:spcAft>
                <a:spcPts val="0"/>
              </a:spcAft>
              <a:buSzPts val="1800"/>
              <a:buNone/>
            </a:pPr>
            <a:r>
              <a:t/>
            </a:r>
            <a:endParaRPr sz="100">
              <a:solidFill>
                <a:schemeClr val="dk1"/>
              </a:solidFill>
              <a:latin typeface="Arial"/>
              <a:ea typeface="Arial"/>
              <a:cs typeface="Arial"/>
              <a:sym typeface="Arial"/>
            </a:endParaRPr>
          </a:p>
          <a:p>
            <a:pPr indent="-182880" lvl="0" marL="182880" rtl="0" algn="l">
              <a:lnSpc>
                <a:spcPct val="90000"/>
              </a:lnSpc>
              <a:spcBef>
                <a:spcPts val="1200"/>
              </a:spcBef>
              <a:spcAft>
                <a:spcPts val="0"/>
              </a:spcAft>
              <a:buSzPts val="2000"/>
              <a:buChar char="●"/>
            </a:pPr>
            <a:r>
              <a:rPr lang="en-CA">
                <a:solidFill>
                  <a:schemeClr val="dk1"/>
                </a:solidFill>
                <a:latin typeface="Arial"/>
                <a:ea typeface="Arial"/>
                <a:cs typeface="Arial"/>
                <a:sym typeface="Arial"/>
              </a:rPr>
              <a:t>Maintain CoDA status as a non-profit entity</a:t>
            </a:r>
            <a:endParaRPr>
              <a:solidFill>
                <a:schemeClr val="dk1"/>
              </a:solidFill>
              <a:latin typeface="Arial"/>
              <a:ea typeface="Arial"/>
              <a:cs typeface="Arial"/>
              <a:sym typeface="Arial"/>
            </a:endParaRPr>
          </a:p>
          <a:p>
            <a:pPr indent="0" lvl="0" marL="182880" rtl="0" algn="l">
              <a:lnSpc>
                <a:spcPct val="90000"/>
              </a:lnSpc>
              <a:spcBef>
                <a:spcPts val="1200"/>
              </a:spcBef>
              <a:spcAft>
                <a:spcPts val="0"/>
              </a:spcAft>
              <a:buSzPts val="1800"/>
              <a:buNone/>
            </a:pPr>
            <a:r>
              <a:t/>
            </a:r>
            <a:endParaRPr>
              <a:solidFill>
                <a:schemeClr val="dk1"/>
              </a:solidFill>
              <a:latin typeface="Arial"/>
              <a:ea typeface="Arial"/>
              <a:cs typeface="Arial"/>
              <a:sym typeface="Arial"/>
            </a:endParaRPr>
          </a:p>
          <a:p>
            <a:pPr indent="-182880" lvl="0" marL="182880" rtl="0" algn="l">
              <a:lnSpc>
                <a:spcPct val="90000"/>
              </a:lnSpc>
              <a:spcBef>
                <a:spcPts val="1200"/>
              </a:spcBef>
              <a:spcAft>
                <a:spcPts val="0"/>
              </a:spcAft>
              <a:buSzPts val="2000"/>
              <a:buChar char="●"/>
            </a:pPr>
            <a:r>
              <a:rPr lang="en-CA">
                <a:solidFill>
                  <a:schemeClr val="dk1"/>
                </a:solidFill>
                <a:latin typeface="Arial"/>
                <a:ea typeface="Arial"/>
                <a:cs typeface="Arial"/>
                <a:sym typeface="Arial"/>
              </a:rPr>
              <a:t>Maintain and protect CoDA copyrights and trademarks</a:t>
            </a:r>
            <a:endParaRPr>
              <a:solidFill>
                <a:schemeClr val="dk1"/>
              </a:solidFill>
              <a:latin typeface="Arial"/>
              <a:ea typeface="Arial"/>
              <a:cs typeface="Arial"/>
              <a:sym typeface="Arial"/>
            </a:endParaRPr>
          </a:p>
          <a:p>
            <a:pPr indent="0" lvl="0" marL="182880" rtl="0" algn="l">
              <a:lnSpc>
                <a:spcPct val="90000"/>
              </a:lnSpc>
              <a:spcBef>
                <a:spcPts val="1200"/>
              </a:spcBef>
              <a:spcAft>
                <a:spcPts val="0"/>
              </a:spcAft>
              <a:buSzPts val="1800"/>
              <a:buNone/>
            </a:pPr>
            <a:r>
              <a:t/>
            </a:r>
            <a:endParaRPr>
              <a:solidFill>
                <a:schemeClr val="dk1"/>
              </a:solidFill>
              <a:latin typeface="Arial"/>
              <a:ea typeface="Arial"/>
              <a:cs typeface="Arial"/>
              <a:sym typeface="Arial"/>
            </a:endParaRPr>
          </a:p>
          <a:p>
            <a:pPr indent="-182880" lvl="0" marL="182880" rtl="0" algn="l">
              <a:lnSpc>
                <a:spcPct val="90000"/>
              </a:lnSpc>
              <a:spcBef>
                <a:spcPts val="1200"/>
              </a:spcBef>
              <a:spcAft>
                <a:spcPts val="0"/>
              </a:spcAft>
              <a:buSzPts val="2000"/>
              <a:buChar char="●"/>
            </a:pPr>
            <a:r>
              <a:rPr lang="en-CA">
                <a:solidFill>
                  <a:schemeClr val="dk1"/>
                </a:solidFill>
                <a:latin typeface="Arial"/>
                <a:ea typeface="Arial"/>
                <a:cs typeface="Arial"/>
                <a:sym typeface="Arial"/>
              </a:rPr>
              <a:t>Carry out those directives assigned by the CoDA Service Conference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3" name="Shape 133"/>
        <p:cNvGrpSpPr/>
        <p:nvPr/>
      </p:nvGrpSpPr>
      <p:grpSpPr>
        <a:xfrm>
          <a:off x="0" y="0"/>
          <a:ext cx="0" cy="0"/>
          <a:chOff x="0" y="0"/>
          <a:chExt cx="0" cy="0"/>
        </a:xfrm>
      </p:grpSpPr>
      <p:sp>
        <p:nvSpPr>
          <p:cNvPr id="134" name="Google Shape;134;p5"/>
          <p:cNvSpPr/>
          <p:nvPr/>
        </p:nvSpPr>
        <p:spPr>
          <a:xfrm>
            <a:off x="0" y="761999"/>
            <a:ext cx="9141619" cy="5334001"/>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5"/>
          <p:cNvSpPr/>
          <p:nvPr/>
        </p:nvSpPr>
        <p:spPr>
          <a:xfrm>
            <a:off x="9270263" y="761999"/>
            <a:ext cx="2925318" cy="5334001"/>
          </a:xfrm>
          <a:prstGeom prst="rect">
            <a:avLst/>
          </a:prstGeom>
          <a:solidFill>
            <a:srgbClr val="C8C8C8">
              <a:alpha val="4901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37" name="Google Shape;137;p5"/>
          <p:cNvSpPr/>
          <p:nvPr/>
        </p:nvSpPr>
        <p:spPr>
          <a:xfrm>
            <a:off x="0" y="761999"/>
            <a:ext cx="3289875" cy="5334001"/>
          </a:xfrm>
          <a:prstGeom prst="rect">
            <a:avLst/>
          </a:prstGeom>
          <a:solidFill>
            <a:srgbClr val="C8C8C8">
              <a:alpha val="6901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38" name="Google Shape;138;p5"/>
          <p:cNvSpPr/>
          <p:nvPr/>
        </p:nvSpPr>
        <p:spPr>
          <a:xfrm>
            <a:off x="3411870" y="761999"/>
            <a:ext cx="8790301" cy="3810001"/>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5"/>
          <p:cNvSpPr txBox="1"/>
          <p:nvPr>
            <p:ph type="title"/>
          </p:nvPr>
        </p:nvSpPr>
        <p:spPr>
          <a:xfrm>
            <a:off x="3722622" y="1298448"/>
            <a:ext cx="7187529" cy="2951819"/>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FFFF"/>
              </a:buClr>
              <a:buSzPts val="5800"/>
              <a:buFont typeface="Arial"/>
              <a:buNone/>
            </a:pPr>
            <a:r>
              <a:rPr b="1" i="0" lang="en-CA" sz="5800" cap="none">
                <a:solidFill>
                  <a:srgbClr val="FFFFFF"/>
                </a:solidFill>
                <a:latin typeface="Arial"/>
                <a:ea typeface="Arial"/>
                <a:cs typeface="Arial"/>
                <a:sym typeface="Arial"/>
              </a:rPr>
              <a:t>2022-2023 B</a:t>
            </a:r>
            <a:r>
              <a:rPr b="1" lang="en-CA" sz="5800">
                <a:solidFill>
                  <a:srgbClr val="FFFFFF"/>
                </a:solidFill>
                <a:latin typeface="Arial"/>
                <a:ea typeface="Arial"/>
                <a:cs typeface="Arial"/>
                <a:sym typeface="Arial"/>
              </a:rPr>
              <a:t>oard</a:t>
            </a:r>
            <a:r>
              <a:rPr b="1" i="0" lang="en-CA" sz="5800" cap="none">
                <a:solidFill>
                  <a:srgbClr val="FFFFFF"/>
                </a:solidFill>
                <a:latin typeface="Arial"/>
                <a:ea typeface="Arial"/>
                <a:cs typeface="Arial"/>
                <a:sym typeface="Arial"/>
              </a:rPr>
              <a:t> A</a:t>
            </a:r>
            <a:r>
              <a:rPr b="1" lang="en-CA" sz="5800">
                <a:solidFill>
                  <a:srgbClr val="FFFFFF"/>
                </a:solidFill>
                <a:latin typeface="Arial"/>
                <a:ea typeface="Arial"/>
                <a:cs typeface="Arial"/>
                <a:sym typeface="Arial"/>
              </a:rPr>
              <a:t>chievements</a:t>
            </a:r>
            <a:endParaRPr/>
          </a:p>
        </p:txBody>
      </p:sp>
      <p:sp>
        <p:nvSpPr>
          <p:cNvPr id="140" name="Google Shape;140;p5"/>
          <p:cNvSpPr/>
          <p:nvPr/>
        </p:nvSpPr>
        <p:spPr>
          <a:xfrm>
            <a:off x="3400889" y="4684418"/>
            <a:ext cx="8801282" cy="1411582"/>
          </a:xfrm>
          <a:prstGeom prst="rect">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4" name="Shape 144"/>
        <p:cNvGrpSpPr/>
        <p:nvPr/>
      </p:nvGrpSpPr>
      <p:grpSpPr>
        <a:xfrm>
          <a:off x="0" y="0"/>
          <a:ext cx="0" cy="0"/>
          <a:chOff x="0" y="0"/>
          <a:chExt cx="0" cy="0"/>
        </a:xfrm>
      </p:grpSpPr>
      <p:sp>
        <p:nvSpPr>
          <p:cNvPr id="145" name="Google Shape;145;p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46" name="Google Shape;146;p6"/>
          <p:cNvSpPr/>
          <p:nvPr/>
        </p:nvSpPr>
        <p:spPr>
          <a:xfrm rot="10800000">
            <a:off x="0" y="762000"/>
            <a:ext cx="4208489" cy="5334001"/>
          </a:xfrm>
          <a:custGeom>
            <a:rect b="b" l="l" r="r" t="t"/>
            <a:pathLst>
              <a:path extrusionOk="0" h="5334001" w="4208489">
                <a:moveTo>
                  <a:pt x="1015642" y="0"/>
                </a:moveTo>
                <a:lnTo>
                  <a:pt x="4208489" y="0"/>
                </a:lnTo>
                <a:lnTo>
                  <a:pt x="4208489" y="5334001"/>
                </a:lnTo>
                <a:lnTo>
                  <a:pt x="0" y="533400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7" name="Google Shape;147;p6"/>
          <p:cNvSpPr txBox="1"/>
          <p:nvPr>
            <p:ph type="title"/>
          </p:nvPr>
        </p:nvSpPr>
        <p:spPr>
          <a:xfrm>
            <a:off x="494249" y="1683150"/>
            <a:ext cx="3133800" cy="3491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200"/>
              <a:buFont typeface="Arial"/>
              <a:buNone/>
            </a:pPr>
            <a:r>
              <a:rPr lang="en-CA" sz="3200">
                <a:latin typeface="Arial"/>
                <a:ea typeface="Arial"/>
                <a:cs typeface="Arial"/>
                <a:sym typeface="Arial"/>
              </a:rPr>
              <a:t>2022-2023  Achievements</a:t>
            </a:r>
            <a:br>
              <a:rPr lang="en-CA" sz="3200">
                <a:latin typeface="Arial"/>
                <a:ea typeface="Arial"/>
                <a:cs typeface="Arial"/>
                <a:sym typeface="Arial"/>
              </a:rPr>
            </a:br>
            <a:endParaRPr sz="3200">
              <a:latin typeface="Arial"/>
              <a:ea typeface="Arial"/>
              <a:cs typeface="Arial"/>
              <a:sym typeface="Arial"/>
            </a:endParaRPr>
          </a:p>
        </p:txBody>
      </p:sp>
      <p:sp>
        <p:nvSpPr>
          <p:cNvPr id="148" name="Google Shape;148;p6"/>
          <p:cNvSpPr txBox="1"/>
          <p:nvPr>
            <p:ph idx="1" type="body"/>
          </p:nvPr>
        </p:nvSpPr>
        <p:spPr>
          <a:xfrm>
            <a:off x="4277300" y="1125225"/>
            <a:ext cx="6687000" cy="5555100"/>
          </a:xfrm>
          <a:prstGeom prst="rect">
            <a:avLst/>
          </a:prstGeom>
          <a:noFill/>
          <a:ln>
            <a:noFill/>
          </a:ln>
        </p:spPr>
        <p:txBody>
          <a:bodyPr anchorCtr="0" anchor="t" bIns="45700" lIns="91425" spcFirstLastPara="1" rIns="91425" wrap="square" tIns="45700">
            <a:noAutofit/>
          </a:bodyPr>
          <a:lstStyle/>
          <a:p>
            <a:pPr indent="-342900" lvl="0" marL="457200" rtl="0" algn="l">
              <a:lnSpc>
                <a:spcPct val="90000"/>
              </a:lnSpc>
              <a:spcBef>
                <a:spcPts val="1200"/>
              </a:spcBef>
              <a:spcAft>
                <a:spcPts val="0"/>
              </a:spcAft>
              <a:buSzPts val="1800"/>
              <a:buFont typeface="Arial"/>
              <a:buChar char="●"/>
            </a:pPr>
            <a:r>
              <a:rPr lang="en-CA">
                <a:latin typeface="Arial"/>
                <a:ea typeface="Arial"/>
                <a:cs typeface="Arial"/>
                <a:sym typeface="Arial"/>
              </a:rPr>
              <a:t>Hired additional Fellowship-Service-Workers (FSW)</a:t>
            </a:r>
            <a:endParaRPr>
              <a:latin typeface="Arial"/>
              <a:ea typeface="Arial"/>
              <a:cs typeface="Arial"/>
              <a:sym typeface="Arial"/>
            </a:endParaRPr>
          </a:p>
          <a:p>
            <a:pPr indent="0" lvl="0" marL="457200" rtl="0" algn="l">
              <a:lnSpc>
                <a:spcPct val="90000"/>
              </a:lnSpc>
              <a:spcBef>
                <a:spcPts val="1200"/>
              </a:spcBef>
              <a:spcAft>
                <a:spcPts val="0"/>
              </a:spcAft>
              <a:buSzPts val="1800"/>
              <a:buNone/>
            </a:pPr>
            <a:r>
              <a:t/>
            </a:r>
            <a:endParaRPr>
              <a:latin typeface="Arial"/>
              <a:ea typeface="Arial"/>
              <a:cs typeface="Arial"/>
              <a:sym typeface="Arial"/>
            </a:endParaRPr>
          </a:p>
          <a:p>
            <a:pPr indent="-342900" lvl="0" marL="457200" rtl="0" algn="l">
              <a:lnSpc>
                <a:spcPct val="90000"/>
              </a:lnSpc>
              <a:spcBef>
                <a:spcPts val="1200"/>
              </a:spcBef>
              <a:spcAft>
                <a:spcPts val="0"/>
              </a:spcAft>
              <a:buSzPts val="1800"/>
              <a:buFont typeface="Arial"/>
              <a:buChar char="●"/>
            </a:pPr>
            <a:r>
              <a:rPr lang="en-CA">
                <a:latin typeface="Arial"/>
                <a:ea typeface="Arial"/>
                <a:cs typeface="Arial"/>
                <a:sym typeface="Arial"/>
              </a:rPr>
              <a:t>Updated Board Strategic Plan</a:t>
            </a:r>
            <a:endParaRPr>
              <a:latin typeface="Arial"/>
              <a:ea typeface="Arial"/>
              <a:cs typeface="Arial"/>
              <a:sym typeface="Arial"/>
            </a:endParaRPr>
          </a:p>
          <a:p>
            <a:pPr indent="0" lvl="0" marL="457200" rtl="0" algn="l">
              <a:lnSpc>
                <a:spcPct val="90000"/>
              </a:lnSpc>
              <a:spcBef>
                <a:spcPts val="1200"/>
              </a:spcBef>
              <a:spcAft>
                <a:spcPts val="0"/>
              </a:spcAft>
              <a:buSzPts val="1800"/>
              <a:buNone/>
            </a:pPr>
            <a:r>
              <a:t/>
            </a:r>
            <a:endParaRPr>
              <a:latin typeface="Arial"/>
              <a:ea typeface="Arial"/>
              <a:cs typeface="Arial"/>
              <a:sym typeface="Arial"/>
            </a:endParaRPr>
          </a:p>
          <a:p>
            <a:pPr indent="-342900" lvl="0" marL="457200" rtl="0" algn="l">
              <a:lnSpc>
                <a:spcPct val="90000"/>
              </a:lnSpc>
              <a:spcBef>
                <a:spcPts val="1200"/>
              </a:spcBef>
              <a:spcAft>
                <a:spcPts val="0"/>
              </a:spcAft>
              <a:buSzPts val="1800"/>
              <a:buFont typeface="Arial"/>
              <a:buChar char="●"/>
            </a:pPr>
            <a:r>
              <a:rPr lang="en-CA">
                <a:latin typeface="Arial"/>
                <a:ea typeface="Arial"/>
                <a:cs typeface="Arial"/>
                <a:sym typeface="Arial"/>
              </a:rPr>
              <a:t>Continued website development and updating to improve meeting search function, and improve user-friendly nature</a:t>
            </a:r>
            <a:endParaRPr>
              <a:latin typeface="Arial"/>
              <a:ea typeface="Arial"/>
              <a:cs typeface="Arial"/>
              <a:sym typeface="Arial"/>
            </a:endParaRPr>
          </a:p>
          <a:p>
            <a:pPr indent="0" lvl="0" marL="457200" rtl="0" algn="l">
              <a:lnSpc>
                <a:spcPct val="90000"/>
              </a:lnSpc>
              <a:spcBef>
                <a:spcPts val="1200"/>
              </a:spcBef>
              <a:spcAft>
                <a:spcPts val="0"/>
              </a:spcAft>
              <a:buSzPts val="1800"/>
              <a:buNone/>
            </a:pPr>
            <a:r>
              <a:t/>
            </a:r>
            <a:endParaRPr>
              <a:latin typeface="Arial"/>
              <a:ea typeface="Arial"/>
              <a:cs typeface="Arial"/>
              <a:sym typeface="Arial"/>
            </a:endParaRPr>
          </a:p>
          <a:p>
            <a:pPr indent="-342900" lvl="0" marL="457200" rtl="0" algn="l">
              <a:lnSpc>
                <a:spcPct val="90000"/>
              </a:lnSpc>
              <a:spcBef>
                <a:spcPts val="1200"/>
              </a:spcBef>
              <a:spcAft>
                <a:spcPts val="0"/>
              </a:spcAft>
              <a:buSzPts val="1800"/>
              <a:buFont typeface="Arial"/>
              <a:buChar char="●"/>
            </a:pPr>
            <a:r>
              <a:rPr lang="en-CA">
                <a:latin typeface="Arial"/>
                <a:ea typeface="Arial"/>
                <a:cs typeface="Arial"/>
                <a:sym typeface="Arial"/>
              </a:rPr>
              <a:t>Updated and improved the motions database</a:t>
            </a:r>
            <a:endParaRPr>
              <a:latin typeface="Arial"/>
              <a:ea typeface="Arial"/>
              <a:cs typeface="Arial"/>
              <a:sym typeface="Arial"/>
            </a:endParaRPr>
          </a:p>
          <a:p>
            <a:pPr indent="0" lvl="0" marL="457200" rtl="0" algn="l">
              <a:lnSpc>
                <a:spcPct val="90000"/>
              </a:lnSpc>
              <a:spcBef>
                <a:spcPts val="1200"/>
              </a:spcBef>
              <a:spcAft>
                <a:spcPts val="0"/>
              </a:spcAft>
              <a:buSzPts val="1800"/>
              <a:buNone/>
            </a:pPr>
            <a:r>
              <a:t/>
            </a:r>
            <a:endParaRPr>
              <a:latin typeface="Arial"/>
              <a:ea typeface="Arial"/>
              <a:cs typeface="Arial"/>
              <a:sym typeface="Arial"/>
            </a:endParaRPr>
          </a:p>
          <a:p>
            <a:pPr indent="0" lvl="0" marL="457200" rtl="0" algn="l">
              <a:lnSpc>
                <a:spcPct val="90000"/>
              </a:lnSpc>
              <a:spcBef>
                <a:spcPts val="1200"/>
              </a:spcBef>
              <a:spcAft>
                <a:spcPts val="0"/>
              </a:spcAft>
              <a:buSzPts val="1800"/>
              <a:buNone/>
            </a:pPr>
            <a:r>
              <a:t/>
            </a:r>
            <a:endParaRPr>
              <a:latin typeface="Arial"/>
              <a:ea typeface="Arial"/>
              <a:cs typeface="Arial"/>
              <a:sym typeface="Arial"/>
            </a:endParaRPr>
          </a:p>
          <a:p>
            <a:pPr indent="0" lvl="0" marL="914400" rtl="0" algn="l">
              <a:lnSpc>
                <a:spcPct val="90000"/>
              </a:lnSpc>
              <a:spcBef>
                <a:spcPts val="1200"/>
              </a:spcBef>
              <a:spcAft>
                <a:spcPts val="0"/>
              </a:spcAft>
              <a:buSzPts val="1800"/>
              <a:buNone/>
            </a:pPr>
            <a:r>
              <a:t/>
            </a:r>
            <a:endParaRPr sz="1600">
              <a:latin typeface="Arial"/>
              <a:ea typeface="Arial"/>
              <a:cs typeface="Arial"/>
              <a:sym typeface="Arial"/>
            </a:endParaRPr>
          </a:p>
          <a:p>
            <a:pPr indent="0" lvl="0" marL="457200" rtl="0" algn="l">
              <a:lnSpc>
                <a:spcPct val="90000"/>
              </a:lnSpc>
              <a:spcBef>
                <a:spcPts val="1200"/>
              </a:spcBef>
              <a:spcAft>
                <a:spcPts val="0"/>
              </a:spcAft>
              <a:buSzPts val="1800"/>
              <a:buNone/>
            </a:pPr>
            <a:r>
              <a:t/>
            </a:r>
            <a:endParaRPr sz="1600">
              <a:latin typeface="Arial"/>
              <a:ea typeface="Arial"/>
              <a:cs typeface="Arial"/>
              <a:sym typeface="Arial"/>
            </a:endParaRPr>
          </a:p>
        </p:txBody>
      </p:sp>
      <p:sp>
        <p:nvSpPr>
          <p:cNvPr id="149" name="Google Shape;149;p6"/>
          <p:cNvSpPr/>
          <p:nvPr/>
        </p:nvSpPr>
        <p:spPr>
          <a:xfrm rot="10800000">
            <a:off x="11190517" y="1056875"/>
            <a:ext cx="1001483" cy="4744251"/>
          </a:xfrm>
          <a:custGeom>
            <a:rect b="b" l="l" r="r" t="t"/>
            <a:pathLst>
              <a:path extrusionOk="0" h="4744251" w="1001483">
                <a:moveTo>
                  <a:pt x="0" y="0"/>
                </a:moveTo>
                <a:lnTo>
                  <a:pt x="1001483" y="0"/>
                </a:lnTo>
                <a:lnTo>
                  <a:pt x="0" y="474425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3" name="Shape 153"/>
        <p:cNvGrpSpPr/>
        <p:nvPr/>
      </p:nvGrpSpPr>
      <p:grpSpPr>
        <a:xfrm>
          <a:off x="0" y="0"/>
          <a:ext cx="0" cy="0"/>
          <a:chOff x="0" y="0"/>
          <a:chExt cx="0" cy="0"/>
        </a:xfrm>
      </p:grpSpPr>
      <p:sp>
        <p:nvSpPr>
          <p:cNvPr id="154" name="Google Shape;154;p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228600" lvl="0" marL="457200" marR="0" rtl="0" algn="ctr">
              <a:lnSpc>
                <a:spcPct val="100000"/>
              </a:lnSpc>
              <a:spcBef>
                <a:spcPts val="0"/>
              </a:spcBef>
              <a:spcAft>
                <a:spcPts val="0"/>
              </a:spcAft>
              <a:buClr>
                <a:schemeClr val="lt1"/>
              </a:buClr>
              <a:buSzPts val="1800"/>
              <a:buFont typeface="Corbel"/>
              <a:buNone/>
            </a:pPr>
            <a:r>
              <a:t/>
            </a:r>
            <a:endParaRPr b="0" i="0" sz="1800" u="none" cap="none" strike="noStrike">
              <a:solidFill>
                <a:schemeClr val="lt1"/>
              </a:solidFill>
              <a:latin typeface="Corbel"/>
              <a:ea typeface="Corbel"/>
              <a:cs typeface="Corbel"/>
              <a:sym typeface="Corbel"/>
            </a:endParaRPr>
          </a:p>
        </p:txBody>
      </p:sp>
      <p:sp>
        <p:nvSpPr>
          <p:cNvPr id="155" name="Google Shape;155;p7"/>
          <p:cNvSpPr/>
          <p:nvPr/>
        </p:nvSpPr>
        <p:spPr>
          <a:xfrm>
            <a:off x="-3582" y="752748"/>
            <a:ext cx="1001483" cy="4744251"/>
          </a:xfrm>
          <a:custGeom>
            <a:rect b="b" l="l" r="r" t="t"/>
            <a:pathLst>
              <a:path extrusionOk="0" h="4744251" w="1001483">
                <a:moveTo>
                  <a:pt x="0" y="0"/>
                </a:moveTo>
                <a:lnTo>
                  <a:pt x="1001483" y="0"/>
                </a:lnTo>
                <a:lnTo>
                  <a:pt x="0" y="474425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6" name="Google Shape;156;p7"/>
          <p:cNvSpPr txBox="1"/>
          <p:nvPr>
            <p:ph idx="1" type="body"/>
          </p:nvPr>
        </p:nvSpPr>
        <p:spPr>
          <a:xfrm>
            <a:off x="997901" y="396608"/>
            <a:ext cx="6824075" cy="6224530"/>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200"/>
              </a:spcBef>
              <a:spcAft>
                <a:spcPts val="0"/>
              </a:spcAft>
              <a:buSzPts val="1800"/>
              <a:buFont typeface="Arial"/>
              <a:buChar char="●"/>
            </a:pPr>
            <a:r>
              <a:rPr lang="en-CA">
                <a:latin typeface="Arial"/>
                <a:ea typeface="Arial"/>
                <a:cs typeface="Arial"/>
                <a:sym typeface="Arial"/>
              </a:rPr>
              <a:t>Added aliases for specific needs like sponsorship, meeting issues, and CoDAthon meetings</a:t>
            </a:r>
            <a:endParaRPr>
              <a:latin typeface="Arial"/>
              <a:ea typeface="Arial"/>
              <a:cs typeface="Arial"/>
              <a:sym typeface="Arial"/>
            </a:endParaRPr>
          </a:p>
          <a:p>
            <a:pPr indent="0" lvl="0" marL="457200" rtl="0" algn="l">
              <a:lnSpc>
                <a:spcPct val="90000"/>
              </a:lnSpc>
              <a:spcBef>
                <a:spcPts val="1200"/>
              </a:spcBef>
              <a:spcAft>
                <a:spcPts val="0"/>
              </a:spcAft>
              <a:buSzPts val="1800"/>
              <a:buNone/>
            </a:pPr>
            <a:r>
              <a:t/>
            </a:r>
            <a:endParaRPr>
              <a:latin typeface="Arial"/>
              <a:ea typeface="Arial"/>
              <a:cs typeface="Arial"/>
              <a:sym typeface="Arial"/>
            </a:endParaRPr>
          </a:p>
          <a:p>
            <a:pPr indent="-342900" lvl="0" marL="457200" rtl="0" algn="l">
              <a:lnSpc>
                <a:spcPct val="90000"/>
              </a:lnSpc>
              <a:spcBef>
                <a:spcPts val="1200"/>
              </a:spcBef>
              <a:spcAft>
                <a:spcPts val="0"/>
              </a:spcAft>
              <a:buSzPts val="1800"/>
              <a:buFont typeface="Arial"/>
              <a:buChar char="●"/>
            </a:pPr>
            <a:r>
              <a:rPr lang="en-CA">
                <a:latin typeface="Arial"/>
                <a:ea typeface="Arial"/>
                <a:cs typeface="Arial"/>
                <a:sym typeface="Arial"/>
              </a:rPr>
              <a:t>Board initiated the formation of the CoDA Teen Taskforce </a:t>
            </a:r>
            <a:endParaRPr>
              <a:latin typeface="Arial"/>
              <a:ea typeface="Arial"/>
              <a:cs typeface="Arial"/>
              <a:sym typeface="Arial"/>
            </a:endParaRPr>
          </a:p>
          <a:p>
            <a:pPr indent="0" lvl="0" marL="457200" rtl="0" algn="l">
              <a:lnSpc>
                <a:spcPct val="90000"/>
              </a:lnSpc>
              <a:spcBef>
                <a:spcPts val="1200"/>
              </a:spcBef>
              <a:spcAft>
                <a:spcPts val="0"/>
              </a:spcAft>
              <a:buSzPts val="1800"/>
              <a:buNone/>
            </a:pPr>
            <a:r>
              <a:t/>
            </a:r>
            <a:endParaRPr>
              <a:latin typeface="Arial"/>
              <a:ea typeface="Arial"/>
              <a:cs typeface="Arial"/>
              <a:sym typeface="Arial"/>
            </a:endParaRPr>
          </a:p>
          <a:p>
            <a:pPr indent="-342900" lvl="0" marL="457200" rtl="0" algn="l">
              <a:lnSpc>
                <a:spcPct val="90000"/>
              </a:lnSpc>
              <a:spcBef>
                <a:spcPts val="1200"/>
              </a:spcBef>
              <a:spcAft>
                <a:spcPts val="0"/>
              </a:spcAft>
              <a:buSzPts val="1800"/>
              <a:buFont typeface="Arial"/>
              <a:buChar char="●"/>
            </a:pPr>
            <a:r>
              <a:rPr lang="en-CA">
                <a:latin typeface="Arial"/>
                <a:ea typeface="Arial"/>
                <a:cs typeface="Arial"/>
                <a:sym typeface="Arial"/>
              </a:rPr>
              <a:t>Expanded interpretation and translation  services</a:t>
            </a:r>
            <a:endParaRPr>
              <a:latin typeface="Arial"/>
              <a:ea typeface="Arial"/>
              <a:cs typeface="Arial"/>
              <a:sym typeface="Arial"/>
            </a:endParaRPr>
          </a:p>
          <a:p>
            <a:pPr indent="0" lvl="0" marL="457200" rtl="0" algn="l">
              <a:lnSpc>
                <a:spcPct val="90000"/>
              </a:lnSpc>
              <a:spcBef>
                <a:spcPts val="1200"/>
              </a:spcBef>
              <a:spcAft>
                <a:spcPts val="0"/>
              </a:spcAft>
              <a:buSzPts val="1800"/>
              <a:buNone/>
            </a:pPr>
            <a:r>
              <a:t/>
            </a:r>
            <a:endParaRPr>
              <a:latin typeface="Arial"/>
              <a:ea typeface="Arial"/>
              <a:cs typeface="Arial"/>
              <a:sym typeface="Arial"/>
            </a:endParaRPr>
          </a:p>
          <a:p>
            <a:pPr indent="-342900" lvl="0" marL="457200" rtl="0" algn="l">
              <a:lnSpc>
                <a:spcPct val="90000"/>
              </a:lnSpc>
              <a:spcBef>
                <a:spcPts val="1200"/>
              </a:spcBef>
              <a:spcAft>
                <a:spcPts val="0"/>
              </a:spcAft>
              <a:buSzPts val="1800"/>
              <a:buFont typeface="Arial"/>
              <a:buChar char="●"/>
            </a:pPr>
            <a:r>
              <a:rPr lang="en-CA">
                <a:latin typeface="Arial"/>
                <a:ea typeface="Arial"/>
                <a:cs typeface="Arial"/>
                <a:sym typeface="Arial"/>
              </a:rPr>
              <a:t>At the request of the respective committees, initiated the transition of the Translation Management Committee (TMC) and the Service Structure Committee (SSC) to a Fellowship Service Worker (FSW)</a:t>
            </a:r>
            <a:endParaRPr>
              <a:latin typeface="Arial"/>
              <a:ea typeface="Arial"/>
              <a:cs typeface="Arial"/>
              <a:sym typeface="Arial"/>
            </a:endParaRPr>
          </a:p>
          <a:p>
            <a:pPr indent="0" lvl="0" marL="457200" rtl="0" algn="l">
              <a:lnSpc>
                <a:spcPct val="90000"/>
              </a:lnSpc>
              <a:spcBef>
                <a:spcPts val="1200"/>
              </a:spcBef>
              <a:spcAft>
                <a:spcPts val="0"/>
              </a:spcAft>
              <a:buSzPts val="1800"/>
              <a:buNone/>
            </a:pPr>
            <a:r>
              <a:t/>
            </a:r>
            <a:endParaRPr>
              <a:latin typeface="Arial"/>
              <a:ea typeface="Arial"/>
              <a:cs typeface="Arial"/>
              <a:sym typeface="Arial"/>
            </a:endParaRPr>
          </a:p>
          <a:p>
            <a:pPr indent="-342900" lvl="0" marL="457200" rtl="0" algn="l">
              <a:lnSpc>
                <a:spcPct val="90000"/>
              </a:lnSpc>
              <a:spcBef>
                <a:spcPts val="1200"/>
              </a:spcBef>
              <a:spcAft>
                <a:spcPts val="0"/>
              </a:spcAft>
              <a:buSzPts val="1800"/>
              <a:buFont typeface="Arial"/>
              <a:buChar char="●"/>
            </a:pPr>
            <a:r>
              <a:rPr lang="en-CA">
                <a:latin typeface="Arial"/>
                <a:ea typeface="Arial"/>
                <a:cs typeface="Arial"/>
                <a:sym typeface="Arial"/>
              </a:rPr>
              <a:t>Carried the message to Spanish speaking meetings by purchasing and shipping the Spanish pocket blue book (Libro Azul) to Mexico as a first step </a:t>
            </a:r>
            <a:endParaRPr sz="1600">
              <a:latin typeface="Arial"/>
              <a:ea typeface="Arial"/>
              <a:cs typeface="Arial"/>
              <a:sym typeface="Arial"/>
            </a:endParaRPr>
          </a:p>
        </p:txBody>
      </p:sp>
      <p:sp>
        <p:nvSpPr>
          <p:cNvPr id="157" name="Google Shape;157;p7"/>
          <p:cNvSpPr/>
          <p:nvPr/>
        </p:nvSpPr>
        <p:spPr>
          <a:xfrm>
            <a:off x="7987094" y="761999"/>
            <a:ext cx="4208489" cy="5334001"/>
          </a:xfrm>
          <a:custGeom>
            <a:rect b="b" l="l" r="r" t="t"/>
            <a:pathLst>
              <a:path extrusionOk="0" h="5334001" w="4208489">
                <a:moveTo>
                  <a:pt x="1015642" y="0"/>
                </a:moveTo>
                <a:lnTo>
                  <a:pt x="4208489" y="0"/>
                </a:lnTo>
                <a:lnTo>
                  <a:pt x="4208489" y="5334001"/>
                </a:lnTo>
                <a:lnTo>
                  <a:pt x="0" y="533400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8" name="Google Shape;158;p7"/>
          <p:cNvSpPr txBox="1"/>
          <p:nvPr>
            <p:ph type="title"/>
          </p:nvPr>
        </p:nvSpPr>
        <p:spPr>
          <a:xfrm>
            <a:off x="8982805" y="1865740"/>
            <a:ext cx="2947482" cy="312652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200"/>
              <a:buFont typeface="Arial"/>
              <a:buNone/>
            </a:pPr>
            <a:r>
              <a:rPr lang="en-CA" sz="3200">
                <a:latin typeface="Arial"/>
                <a:ea typeface="Arial"/>
                <a:cs typeface="Arial"/>
                <a:sym typeface="Arial"/>
              </a:rPr>
              <a:t>2022-2023  Achievements</a:t>
            </a:r>
            <a:br>
              <a:rPr lang="en-CA" sz="3200">
                <a:latin typeface="Arial"/>
                <a:ea typeface="Arial"/>
                <a:cs typeface="Arial"/>
                <a:sym typeface="Arial"/>
              </a:rPr>
            </a:br>
            <a:endParaRPr sz="3200">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2" name="Shape 162"/>
        <p:cNvGrpSpPr/>
        <p:nvPr/>
      </p:nvGrpSpPr>
      <p:grpSpPr>
        <a:xfrm>
          <a:off x="0" y="0"/>
          <a:ext cx="0" cy="0"/>
          <a:chOff x="0" y="0"/>
          <a:chExt cx="0" cy="0"/>
        </a:xfrm>
      </p:grpSpPr>
      <p:sp>
        <p:nvSpPr>
          <p:cNvPr id="163" name="Google Shape;163;p9"/>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64" name="Google Shape;164;p9"/>
          <p:cNvSpPr/>
          <p:nvPr/>
        </p:nvSpPr>
        <p:spPr>
          <a:xfrm>
            <a:off x="1" y="758952"/>
            <a:ext cx="10905976" cy="1651133"/>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65" name="Google Shape;165;p9"/>
          <p:cNvSpPr txBox="1"/>
          <p:nvPr>
            <p:ph type="title"/>
          </p:nvPr>
        </p:nvSpPr>
        <p:spPr>
          <a:xfrm>
            <a:off x="1600754" y="1087374"/>
            <a:ext cx="8983489" cy="100097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Arial"/>
              <a:buNone/>
            </a:pPr>
            <a:r>
              <a:rPr b="1" lang="en-CA">
                <a:latin typeface="Arial"/>
                <a:ea typeface="Arial"/>
                <a:cs typeface="Arial"/>
                <a:sym typeface="Arial"/>
              </a:rPr>
              <a:t>CoDA </a:t>
            </a:r>
            <a:r>
              <a:rPr b="1" i="0" lang="en-CA" cap="none">
                <a:latin typeface="Arial"/>
                <a:ea typeface="Arial"/>
                <a:cs typeface="Arial"/>
                <a:sym typeface="Arial"/>
              </a:rPr>
              <a:t>C</a:t>
            </a:r>
            <a:r>
              <a:rPr b="1" lang="en-CA">
                <a:latin typeface="Arial"/>
                <a:ea typeface="Arial"/>
                <a:cs typeface="Arial"/>
                <a:sym typeface="Arial"/>
              </a:rPr>
              <a:t>hallenges</a:t>
            </a:r>
            <a:endParaRPr/>
          </a:p>
        </p:txBody>
      </p:sp>
      <p:sp>
        <p:nvSpPr>
          <p:cNvPr id="166" name="Google Shape;166;p9"/>
          <p:cNvSpPr/>
          <p:nvPr/>
        </p:nvSpPr>
        <p:spPr>
          <a:xfrm>
            <a:off x="11014533" y="758952"/>
            <a:ext cx="1185379" cy="1651133"/>
          </a:xfrm>
          <a:prstGeom prst="rect">
            <a:avLst/>
          </a:prstGeom>
          <a:solidFill>
            <a:srgbClr val="C8C8C8">
              <a:alpha val="4901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9"/>
          <p:cNvSpPr/>
          <p:nvPr/>
        </p:nvSpPr>
        <p:spPr>
          <a:xfrm>
            <a:off x="763" y="2526526"/>
            <a:ext cx="1169701" cy="3563378"/>
          </a:xfrm>
          <a:prstGeom prst="rect">
            <a:avLst/>
          </a:prstGeom>
          <a:solidFill>
            <a:srgbClr val="C8C8C8">
              <a:alpha val="4901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9"/>
          <p:cNvSpPr/>
          <p:nvPr/>
        </p:nvSpPr>
        <p:spPr>
          <a:xfrm>
            <a:off x="1279019" y="2526526"/>
            <a:ext cx="10920893" cy="3563377"/>
          </a:xfrm>
          <a:prstGeom prst="rect">
            <a:avLst/>
          </a:prstGeom>
          <a:solidFill>
            <a:srgbClr val="D8D8D8">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69" name="Google Shape;169;p9"/>
          <p:cNvSpPr txBox="1"/>
          <p:nvPr>
            <p:ph idx="1" type="body"/>
          </p:nvPr>
        </p:nvSpPr>
        <p:spPr>
          <a:xfrm>
            <a:off x="1600750" y="2526525"/>
            <a:ext cx="8983500" cy="3679800"/>
          </a:xfrm>
          <a:prstGeom prst="rect">
            <a:avLst/>
          </a:prstGeom>
          <a:noFill/>
          <a:ln>
            <a:noFill/>
          </a:ln>
        </p:spPr>
        <p:txBody>
          <a:bodyPr anchorCtr="0" anchor="t" bIns="45700" lIns="91425" spcFirstLastPara="1" rIns="91425" wrap="square" tIns="45700">
            <a:noAutofit/>
          </a:bodyPr>
          <a:lstStyle/>
          <a:p>
            <a:pPr indent="-182880" lvl="0" marL="182880" rtl="0" algn="l">
              <a:lnSpc>
                <a:spcPct val="100000"/>
              </a:lnSpc>
              <a:spcBef>
                <a:spcPts val="1200"/>
              </a:spcBef>
              <a:spcAft>
                <a:spcPts val="0"/>
              </a:spcAft>
              <a:buSzPts val="1800"/>
              <a:buChar char="●"/>
            </a:pPr>
            <a:r>
              <a:rPr lang="en-CA" sz="1800">
                <a:solidFill>
                  <a:schemeClr val="dk1"/>
                </a:solidFill>
                <a:latin typeface="Arial"/>
                <a:ea typeface="Arial"/>
                <a:cs typeface="Arial"/>
                <a:sym typeface="Arial"/>
              </a:rPr>
              <a:t>Self-Care with the amount of work that is necessary as Trusted Servants</a:t>
            </a:r>
            <a:endParaRPr sz="1800">
              <a:solidFill>
                <a:schemeClr val="dk1"/>
              </a:solidFill>
              <a:latin typeface="Arial"/>
              <a:ea typeface="Arial"/>
              <a:cs typeface="Arial"/>
              <a:sym typeface="Arial"/>
            </a:endParaRPr>
          </a:p>
          <a:p>
            <a:pPr indent="-182880" lvl="0" marL="182880" rtl="0" algn="l">
              <a:lnSpc>
                <a:spcPct val="100000"/>
              </a:lnSpc>
              <a:spcBef>
                <a:spcPts val="1200"/>
              </a:spcBef>
              <a:spcAft>
                <a:spcPts val="0"/>
              </a:spcAft>
              <a:buSzPts val="1800"/>
              <a:buChar char="●"/>
            </a:pPr>
            <a:r>
              <a:rPr lang="en-CA" sz="1800">
                <a:solidFill>
                  <a:schemeClr val="dk1"/>
                </a:solidFill>
                <a:latin typeface="Arial"/>
                <a:ea typeface="Arial"/>
                <a:cs typeface="Arial"/>
                <a:sym typeface="Arial"/>
              </a:rPr>
              <a:t>Protecting the Copyrights and Trademarks for CoDA</a:t>
            </a:r>
            <a:endParaRPr sz="1800">
              <a:solidFill>
                <a:schemeClr val="dk1"/>
              </a:solidFill>
              <a:latin typeface="Arial"/>
              <a:ea typeface="Arial"/>
              <a:cs typeface="Arial"/>
              <a:sym typeface="Arial"/>
            </a:endParaRPr>
          </a:p>
          <a:p>
            <a:pPr indent="-182880" lvl="0" marL="182880" rtl="0" algn="l">
              <a:lnSpc>
                <a:spcPct val="100000"/>
              </a:lnSpc>
              <a:spcBef>
                <a:spcPts val="1200"/>
              </a:spcBef>
              <a:spcAft>
                <a:spcPts val="0"/>
              </a:spcAft>
              <a:buSzPts val="1800"/>
              <a:buFont typeface="Arial"/>
              <a:buChar char="●"/>
            </a:pPr>
            <a:r>
              <a:rPr lang="en-CA" sz="1800">
                <a:solidFill>
                  <a:schemeClr val="dk1"/>
                </a:solidFill>
                <a:latin typeface="Arial"/>
                <a:ea typeface="Arial"/>
                <a:cs typeface="Arial"/>
                <a:sym typeface="Arial"/>
              </a:rPr>
              <a:t>Lack of Sponsors/Sponsorship Programs </a:t>
            </a:r>
            <a:endParaRPr sz="1800">
              <a:solidFill>
                <a:schemeClr val="dk1"/>
              </a:solidFill>
              <a:latin typeface="Arial"/>
              <a:ea typeface="Arial"/>
              <a:cs typeface="Arial"/>
              <a:sym typeface="Arial"/>
            </a:endParaRPr>
          </a:p>
          <a:p>
            <a:pPr indent="-182880" lvl="0" marL="182880" rtl="0" algn="l">
              <a:lnSpc>
                <a:spcPct val="100000"/>
              </a:lnSpc>
              <a:spcBef>
                <a:spcPts val="1200"/>
              </a:spcBef>
              <a:spcAft>
                <a:spcPts val="0"/>
              </a:spcAft>
              <a:buSzPts val="1800"/>
              <a:buFont typeface="Arial"/>
              <a:buChar char="●"/>
            </a:pPr>
            <a:r>
              <a:rPr lang="en-CA" sz="1800">
                <a:solidFill>
                  <a:schemeClr val="dk1"/>
                </a:solidFill>
                <a:latin typeface="Arial"/>
                <a:ea typeface="Arial"/>
                <a:cs typeface="Arial"/>
                <a:sym typeface="Arial"/>
              </a:rPr>
              <a:t>Imbalance of US centric Voting Entity representation </a:t>
            </a:r>
            <a:endParaRPr sz="1800">
              <a:solidFill>
                <a:schemeClr val="dk1"/>
              </a:solidFill>
              <a:latin typeface="Arial"/>
              <a:ea typeface="Arial"/>
              <a:cs typeface="Arial"/>
              <a:sym typeface="Arial"/>
            </a:endParaRPr>
          </a:p>
          <a:p>
            <a:pPr indent="-182880" lvl="0" marL="182880" rtl="0" algn="l">
              <a:lnSpc>
                <a:spcPct val="100000"/>
              </a:lnSpc>
              <a:spcBef>
                <a:spcPts val="1200"/>
              </a:spcBef>
              <a:spcAft>
                <a:spcPts val="0"/>
              </a:spcAft>
              <a:buSzPts val="1800"/>
              <a:buFont typeface="Arial"/>
              <a:buChar char="●"/>
            </a:pPr>
            <a:r>
              <a:rPr lang="en-CA" sz="1800">
                <a:solidFill>
                  <a:schemeClr val="dk1"/>
                </a:solidFill>
                <a:latin typeface="Arial"/>
                <a:ea typeface="Arial"/>
                <a:cs typeface="Arial"/>
                <a:sym typeface="Arial"/>
              </a:rPr>
              <a:t>Language barriers</a:t>
            </a:r>
            <a:endParaRPr sz="1800">
              <a:solidFill>
                <a:schemeClr val="dk1"/>
              </a:solidFill>
              <a:latin typeface="Arial"/>
              <a:ea typeface="Arial"/>
              <a:cs typeface="Arial"/>
              <a:sym typeface="Arial"/>
            </a:endParaRPr>
          </a:p>
          <a:p>
            <a:pPr indent="-182880" lvl="0" marL="182880" rtl="0" algn="l">
              <a:lnSpc>
                <a:spcPct val="100000"/>
              </a:lnSpc>
              <a:spcBef>
                <a:spcPts val="1200"/>
              </a:spcBef>
              <a:spcAft>
                <a:spcPts val="0"/>
              </a:spcAft>
              <a:buSzPts val="1800"/>
              <a:buFont typeface="Arial"/>
              <a:buChar char="●"/>
            </a:pPr>
            <a:r>
              <a:rPr lang="en-CA" sz="1800">
                <a:solidFill>
                  <a:schemeClr val="dk1"/>
                </a:solidFill>
                <a:latin typeface="Arial"/>
                <a:ea typeface="Arial"/>
                <a:cs typeface="Arial"/>
                <a:sym typeface="Arial"/>
              </a:rPr>
              <a:t>Rotation of service at all levels of the inverted pyramid</a:t>
            </a:r>
            <a:endParaRPr sz="1800">
              <a:solidFill>
                <a:schemeClr val="dk1"/>
              </a:solidFill>
              <a:latin typeface="Arial"/>
              <a:ea typeface="Arial"/>
              <a:cs typeface="Arial"/>
              <a:sym typeface="Arial"/>
            </a:endParaRPr>
          </a:p>
          <a:p>
            <a:pPr indent="-182880" lvl="0" marL="182880" rtl="0" algn="l">
              <a:lnSpc>
                <a:spcPct val="100000"/>
              </a:lnSpc>
              <a:spcBef>
                <a:spcPts val="1200"/>
              </a:spcBef>
              <a:spcAft>
                <a:spcPts val="0"/>
              </a:spcAft>
              <a:buSzPts val="1800"/>
              <a:buFont typeface="Arial"/>
              <a:buChar char="●"/>
            </a:pPr>
            <a:r>
              <a:rPr lang="en-CA" sz="1800">
                <a:solidFill>
                  <a:schemeClr val="dk1"/>
                </a:solidFill>
                <a:latin typeface="Arial"/>
                <a:ea typeface="Arial"/>
                <a:cs typeface="Arial"/>
                <a:sym typeface="Arial"/>
              </a:rPr>
              <a:t>Responsiveness to Committees to emails</a:t>
            </a:r>
            <a:endParaRPr sz="1800">
              <a:solidFill>
                <a:schemeClr val="dk1"/>
              </a:solidFill>
              <a:latin typeface="Arial"/>
              <a:ea typeface="Arial"/>
              <a:cs typeface="Arial"/>
              <a:sym typeface="Arial"/>
            </a:endParaRPr>
          </a:p>
          <a:p>
            <a:pPr indent="-182880" lvl="0" marL="182880" rtl="0" algn="l">
              <a:lnSpc>
                <a:spcPct val="100000"/>
              </a:lnSpc>
              <a:spcBef>
                <a:spcPts val="1200"/>
              </a:spcBef>
              <a:spcAft>
                <a:spcPts val="0"/>
              </a:spcAft>
              <a:buSzPts val="1800"/>
              <a:buFont typeface="Arial"/>
              <a:buChar char="●"/>
            </a:pPr>
            <a:r>
              <a:rPr lang="en-CA" sz="1800">
                <a:solidFill>
                  <a:schemeClr val="dk1"/>
                </a:solidFill>
                <a:latin typeface="Arial"/>
                <a:ea typeface="Arial"/>
                <a:cs typeface="Arial"/>
                <a:sym typeface="Arial"/>
              </a:rPr>
              <a:t>Adapting to hybrid meetings, and transitioning back to in person</a:t>
            </a:r>
            <a:endParaRPr sz="1800">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g25b416d46e2_0_0"/>
          <p:cNvSpPr txBox="1"/>
          <p:nvPr>
            <p:ph type="title"/>
          </p:nvPr>
        </p:nvSpPr>
        <p:spPr>
          <a:xfrm>
            <a:off x="252919" y="1123837"/>
            <a:ext cx="2947500" cy="4601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CA"/>
              <a:t>CoDA Finance in a Nutshell</a:t>
            </a:r>
            <a:endParaRPr/>
          </a:p>
        </p:txBody>
      </p:sp>
      <p:graphicFrame>
        <p:nvGraphicFramePr>
          <p:cNvPr id="176" name="Google Shape;176;g25b416d46e2_0_0"/>
          <p:cNvGraphicFramePr/>
          <p:nvPr/>
        </p:nvGraphicFramePr>
        <p:xfrm>
          <a:off x="3893961" y="257527"/>
          <a:ext cx="7756172" cy="6312605"/>
        </p:xfrm>
        <a:graphic>
          <a:graphicData uri="http://schemas.openxmlformats.org/drawingml/2006/chart">
            <c:chart r:id="rId3"/>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2020-07-19T00:22:07Z</dcterms:created>
  <dc:creator>Linda Arvanites</dc:creator>
</cp:coreProperties>
</file>