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embeddedFontLst>
    <p:embeddedFont>
      <p:font typeface="Alegreya" panose="020B0604020202020204" charset="0"/>
      <p:regular r:id="rId32"/>
      <p:bold r:id="rId33"/>
      <p:italic r:id="rId34"/>
      <p:boldItalic r:id="rId35"/>
    </p:embeddedFont>
    <p:embeddedFont>
      <p:font typeface="Calibri" panose="020F0502020204030204" pitchFamily="34" charset="0"/>
      <p:regular r:id="rId36"/>
      <p:bold r:id="rId37"/>
      <p:italic r:id="rId38"/>
      <p:boldItalic r:id="rId39"/>
    </p:embeddedFont>
    <p:embeddedFont>
      <p:font typeface="Georgia" panose="02040502050405020303" pitchFamily="18" charset="0"/>
      <p:regular r:id="rId40"/>
      <p:bold r:id="rId41"/>
      <p:italic r:id="rId42"/>
      <p:boldItalic r:id="rId43"/>
    </p:embeddedFont>
    <p:embeddedFont>
      <p:font typeface="Libre Franklin" pitchFamily="2" charset="0"/>
      <p:regular r:id="rId44"/>
      <p:bold r:id="rId45"/>
      <p:italic r:id="rId46"/>
      <p:boldItalic r:id="rId47"/>
    </p:embeddedFont>
    <p:embeddedFont>
      <p:font typeface="Libre Franklin Medium" pitchFamily="2" charset="0"/>
      <p:regular r:id="rId48"/>
      <p:bold r:id="rId49"/>
      <p:italic r:id="rId50"/>
      <p:boldItalic r:id="rId51"/>
    </p:embeddedFont>
    <p:embeddedFont>
      <p:font typeface="Roboto" panose="02000000000000000000" pitchFamily="2" charset="0"/>
      <p:regular r:id="rId52"/>
      <p:bold r:id="rId53"/>
      <p:italic r:id="rId54"/>
      <p:boldItalic r:id="rId55"/>
    </p:embeddedFont>
    <p:embeddedFont>
      <p:font typeface="Tahoma" panose="020B0604030504040204" pitchFamily="34" charset="0"/>
      <p:regular r:id="rId56"/>
      <p:bold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1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font" Target="fonts/font2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54" Type="http://schemas.openxmlformats.org/officeDocument/2006/relationships/font" Target="fonts/font2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font" Target="fonts/font22.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font" Target="fonts/font18.fntdata"/><Relationship Id="rId57" Type="http://schemas.openxmlformats.org/officeDocument/2006/relationships/font" Target="fonts/font26.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font" Target="fonts/font21.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openxmlformats.org/officeDocument/2006/relationships/font" Target="fonts/font25.fntdata"/><Relationship Id="rId8" Type="http://schemas.openxmlformats.org/officeDocument/2006/relationships/slide" Target="slides/slide7.xml"/><Relationship Id="rId51" Type="http://schemas.openxmlformats.org/officeDocument/2006/relationships/font" Target="fonts/font2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5058be5dc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5058be5dc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To be filled out by Addie</a:t>
            </a:r>
            <a:endParaRPr/>
          </a:p>
        </p:txBody>
      </p:sp>
      <p:sp>
        <p:nvSpPr>
          <p:cNvPr id="226" name="Google Shape;226;g25058be5dcf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2" name="Google Shape;23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5278aebafb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25278aebafb_1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g25278aebafb_1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5278aebafb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25278aebafb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g25278aebafb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p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1" name="Google Shape;27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7" name="Google Shape;27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Can we update this page?</a:t>
            </a:r>
            <a:endParaRPr/>
          </a:p>
        </p:txBody>
      </p:sp>
      <p:sp>
        <p:nvSpPr>
          <p:cNvPr id="123" name="Google Shape;12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7"/>
        <p:cNvGrpSpPr/>
        <p:nvPr/>
      </p:nvGrpSpPr>
      <p:grpSpPr>
        <a:xfrm>
          <a:off x="0" y="0"/>
          <a:ext cx="0" cy="0"/>
          <a:chOff x="0" y="0"/>
          <a:chExt cx="0" cy="0"/>
        </a:xfrm>
      </p:grpSpPr>
      <p:sp>
        <p:nvSpPr>
          <p:cNvPr id="18" name="Google Shape;18;p2"/>
          <p:cNvSpPr/>
          <p:nvPr/>
        </p:nvSpPr>
        <p:spPr>
          <a:xfrm>
            <a:off x="1" y="2647950"/>
            <a:ext cx="4762500" cy="4210050"/>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19" name="Google Shape;19;p2"/>
          <p:cNvSpPr/>
          <p:nvPr/>
        </p:nvSpPr>
        <p:spPr>
          <a:xfrm>
            <a:off x="-3173" y="-925"/>
            <a:ext cx="12195173" cy="6858925"/>
          </a:xfrm>
          <a:custGeom>
            <a:avLst/>
            <a:gdLst/>
            <a:ahLst/>
            <a:cxnLst/>
            <a:rect l="l" t="t" r="r" b="b"/>
            <a:pathLst>
              <a:path w="3352800" h="2002901" extrusionOk="0">
                <a:moveTo>
                  <a:pt x="0" y="2002901"/>
                </a:moveTo>
                <a:lnTo>
                  <a:pt x="2836585" y="0"/>
                </a:lnTo>
                <a:lnTo>
                  <a:pt x="3352800" y="270"/>
                </a:lnTo>
                <a:lnTo>
                  <a:pt x="3352800" y="2002901"/>
                </a:lnTo>
                <a:lnTo>
                  <a:pt x="0" y="2002901"/>
                </a:lnTo>
                <a:close/>
              </a:path>
            </a:pathLst>
          </a:custGeom>
          <a:solidFill>
            <a:schemeClr val="accent3">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20" name="Google Shape;20;p2"/>
          <p:cNvSpPr txBox="1">
            <a:spLocks noGrp="1"/>
          </p:cNvSpPr>
          <p:nvPr>
            <p:ph type="ctrTitle"/>
          </p:nvPr>
        </p:nvSpPr>
        <p:spPr>
          <a:xfrm rot="-2460000">
            <a:off x="1089484" y="1730403"/>
            <a:ext cx="7531497" cy="1204306"/>
          </a:xfrm>
          <a:prstGeom prst="rect">
            <a:avLst/>
          </a:prstGeom>
          <a:noFill/>
          <a:ln>
            <a:noFill/>
          </a:ln>
        </p:spPr>
        <p:txBody>
          <a:bodyPr spcFirstLastPara="1" wrap="square" lIns="91425" tIns="45700" rIns="91425" bIns="9125" anchor="b" anchorCtr="0">
            <a:noAutofit/>
          </a:bodyPr>
          <a:lstStyle>
            <a:lvl1pPr lvl="0" algn="l">
              <a:lnSpc>
                <a:spcPct val="100000"/>
              </a:lnSpc>
              <a:spcBef>
                <a:spcPts val="0"/>
              </a:spcBef>
              <a:spcAft>
                <a:spcPts val="0"/>
              </a:spcAft>
              <a:buClr>
                <a:schemeClr val="dk1"/>
              </a:buClr>
              <a:buSzPts val="3200"/>
              <a:buFont typeface="Libre Franklin Medium"/>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rot="-2460000">
            <a:off x="1616370" y="2470926"/>
            <a:ext cx="8681508" cy="329259"/>
          </a:xfrm>
          <a:prstGeom prst="rect">
            <a:avLst/>
          </a:prstGeom>
          <a:noFill/>
          <a:ln>
            <a:noFill/>
          </a:ln>
        </p:spPr>
        <p:txBody>
          <a:bodyPr spcFirstLastPara="1" wrap="square" lIns="91425" tIns="9125" rIns="91425" bIns="45700" anchor="t" anchorCtr="0">
            <a:normAutofit/>
          </a:bodyPr>
          <a:lstStyle>
            <a:lvl1pPr lvl="0" algn="l">
              <a:lnSpc>
                <a:spcPct val="100000"/>
              </a:lnSpc>
              <a:spcBef>
                <a:spcPts val="800"/>
              </a:spcBef>
              <a:spcAft>
                <a:spcPts val="0"/>
              </a:spcAft>
              <a:buClr>
                <a:schemeClr val="dk1"/>
              </a:buClr>
              <a:buSzPts val="1400"/>
              <a:buNone/>
              <a:defRPr sz="1400" b="0" i="0" u="none" strike="noStrike" cap="none">
                <a:solidFill>
                  <a:schemeClr val="dk1"/>
                </a:solidFill>
                <a:latin typeface="Libre Franklin"/>
                <a:ea typeface="Libre Franklin"/>
                <a:cs typeface="Libre Franklin"/>
                <a:sym typeface="Libre Franklin"/>
              </a:defRPr>
            </a:lvl1pPr>
            <a:lvl2pPr lvl="1" algn="ctr">
              <a:lnSpc>
                <a:spcPct val="100000"/>
              </a:lnSpc>
              <a:spcBef>
                <a:spcPts val="300"/>
              </a:spcBef>
              <a:spcAft>
                <a:spcPts val="0"/>
              </a:spcAft>
              <a:buSzPts val="1600"/>
              <a:buNone/>
              <a:defRPr>
                <a:solidFill>
                  <a:srgbClr val="888888"/>
                </a:solidFill>
              </a:defRPr>
            </a:lvl2pPr>
            <a:lvl3pPr lvl="2" algn="ctr">
              <a:lnSpc>
                <a:spcPct val="100000"/>
              </a:lnSpc>
              <a:spcBef>
                <a:spcPts val="300"/>
              </a:spcBef>
              <a:spcAft>
                <a:spcPts val="0"/>
              </a:spcAft>
              <a:buSzPts val="1600"/>
              <a:buNone/>
              <a:defRPr>
                <a:solidFill>
                  <a:srgbClr val="888888"/>
                </a:solidFill>
              </a:defRPr>
            </a:lvl3pPr>
            <a:lvl4pPr lvl="3" algn="ctr">
              <a:lnSpc>
                <a:spcPct val="100000"/>
              </a:lnSpc>
              <a:spcBef>
                <a:spcPts val="300"/>
              </a:spcBef>
              <a:spcAft>
                <a:spcPts val="0"/>
              </a:spcAft>
              <a:buSzPts val="1600"/>
              <a:buNone/>
              <a:defRPr>
                <a:solidFill>
                  <a:srgbClr val="888888"/>
                </a:solidFill>
              </a:defRPr>
            </a:lvl4pPr>
            <a:lvl5pPr lvl="4" algn="ctr">
              <a:lnSpc>
                <a:spcPct val="100000"/>
              </a:lnSpc>
              <a:spcBef>
                <a:spcPts val="300"/>
              </a:spcBef>
              <a:spcAft>
                <a:spcPts val="0"/>
              </a:spcAft>
              <a:buSzPts val="1600"/>
              <a:buNone/>
              <a:defRPr>
                <a:solidFill>
                  <a:srgbClr val="888888"/>
                </a:solidFill>
              </a:defRPr>
            </a:lvl5pPr>
            <a:lvl6pPr lvl="5" algn="ctr">
              <a:lnSpc>
                <a:spcPct val="100000"/>
              </a:lnSpc>
              <a:spcBef>
                <a:spcPts val="300"/>
              </a:spcBef>
              <a:spcAft>
                <a:spcPts val="0"/>
              </a:spcAft>
              <a:buSzPts val="1400"/>
              <a:buNone/>
              <a:defRPr>
                <a:solidFill>
                  <a:srgbClr val="888888"/>
                </a:solidFill>
              </a:defRPr>
            </a:lvl6pPr>
            <a:lvl7pPr lvl="6" algn="ctr">
              <a:lnSpc>
                <a:spcPct val="100000"/>
              </a:lnSpc>
              <a:spcBef>
                <a:spcPts val="300"/>
              </a:spcBef>
              <a:spcAft>
                <a:spcPts val="0"/>
              </a:spcAft>
              <a:buSzPts val="1400"/>
              <a:buNone/>
              <a:defRPr>
                <a:solidFill>
                  <a:srgbClr val="888888"/>
                </a:solidFill>
              </a:defRPr>
            </a:lvl7pPr>
            <a:lvl8pPr lvl="7" algn="ctr">
              <a:lnSpc>
                <a:spcPct val="100000"/>
              </a:lnSpc>
              <a:spcBef>
                <a:spcPts val="300"/>
              </a:spcBef>
              <a:spcAft>
                <a:spcPts val="0"/>
              </a:spcAft>
              <a:buSzPts val="1400"/>
              <a:buNone/>
              <a:defRPr>
                <a:solidFill>
                  <a:srgbClr val="888888"/>
                </a:solidFill>
              </a:defRPr>
            </a:lvl8pPr>
            <a:lvl9pPr lvl="8" algn="ctr">
              <a:lnSpc>
                <a:spcPct val="100000"/>
              </a:lnSpc>
              <a:spcBef>
                <a:spcPts val="300"/>
              </a:spcBef>
              <a:spcAft>
                <a:spcPts val="0"/>
              </a:spcAft>
              <a:buSzPts val="1400"/>
              <a:buNone/>
              <a:defRPr>
                <a:solidFill>
                  <a:srgbClr val="888888"/>
                </a:solidFill>
              </a:defRPr>
            </a:lvl9pPr>
          </a:lstStyle>
          <a:p>
            <a:endParaRPr/>
          </a:p>
        </p:txBody>
      </p:sp>
      <p:sp>
        <p:nvSpPr>
          <p:cNvPr id="22" name="Google Shape;22;p2"/>
          <p:cNvSpPr txBox="1">
            <a:spLocks noGrp="1"/>
          </p:cNvSpPr>
          <p:nvPr>
            <p:ph type="dt" idx="10"/>
          </p:nvPr>
        </p:nvSpPr>
        <p:spPr>
          <a:xfrm rot="-2460000">
            <a:off x="268224" y="5870448"/>
            <a:ext cx="2901696" cy="2011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
          <p:cNvSpPr txBox="1">
            <a:spLocks noGrp="1"/>
          </p:cNvSpPr>
          <p:nvPr>
            <p:ph type="ftr" idx="11"/>
          </p:nvPr>
        </p:nvSpPr>
        <p:spPr>
          <a:xfrm>
            <a:off x="4690019" y="6285122"/>
            <a:ext cx="6299200"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
          <p:cNvSpPr>
            <a:spLocks noGrp="1"/>
          </p:cNvSpPr>
          <p:nvPr>
            <p:ph type="sldNum" idx="12"/>
          </p:nvPr>
        </p:nvSpPr>
        <p:spPr>
          <a:xfrm>
            <a:off x="11201384" y="6170822"/>
            <a:ext cx="67056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Autofit/>
          </a:bodyPr>
          <a:lstStyle>
            <a:lvl1pPr marL="0" marR="0" lvl="0"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82"/>
        <p:cNvGrpSpPr/>
        <p:nvPr/>
      </p:nvGrpSpPr>
      <p:grpSpPr>
        <a:xfrm>
          <a:off x="0" y="0"/>
          <a:ext cx="0" cy="0"/>
          <a:chOff x="0" y="0"/>
          <a:chExt cx="0" cy="0"/>
        </a:xfrm>
      </p:grpSpPr>
      <p:sp>
        <p:nvSpPr>
          <p:cNvPr id="83" name="Google Shape;83;p11"/>
          <p:cNvSpPr txBox="1">
            <a:spLocks noGrp="1"/>
          </p:cNvSpPr>
          <p:nvPr>
            <p:ph type="title"/>
          </p:nvPr>
        </p:nvSpPr>
        <p:spPr>
          <a:xfrm>
            <a:off x="1097280" y="365760"/>
            <a:ext cx="10027920" cy="54864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1"/>
          <p:cNvSpPr txBox="1">
            <a:spLocks noGrp="1"/>
          </p:cNvSpPr>
          <p:nvPr>
            <p:ph type="body" idx="1"/>
          </p:nvPr>
        </p:nvSpPr>
        <p:spPr>
          <a:xfrm rot="5400000">
            <a:off x="4321316" y="-2123406"/>
            <a:ext cx="3579849" cy="1002792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800"/>
              </a:spcBef>
              <a:spcAft>
                <a:spcPts val="0"/>
              </a:spcAft>
              <a:buClr>
                <a:schemeClr val="dk1"/>
              </a:buClr>
              <a:buSzPts val="1800"/>
              <a:buNone/>
              <a:defRPr/>
            </a:lvl1pPr>
            <a:lvl2pPr marL="914400" lvl="1" indent="-342900" algn="l">
              <a:lnSpc>
                <a:spcPct val="100000"/>
              </a:lnSpc>
              <a:spcBef>
                <a:spcPts val="3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00"/>
              </a:spcBef>
              <a:spcAft>
                <a:spcPts val="0"/>
              </a:spcAft>
              <a:buSzPts val="1800"/>
              <a:buChar char="▪"/>
              <a:defRPr/>
            </a:lvl4pPr>
            <a:lvl5pPr marL="2286000" lvl="4" indent="-342900" algn="l">
              <a:lnSpc>
                <a:spcPct val="100000"/>
              </a:lnSpc>
              <a:spcBef>
                <a:spcPts val="300"/>
              </a:spcBef>
              <a:spcAft>
                <a:spcPts val="0"/>
              </a:spcAft>
              <a:buSzPts val="1800"/>
              <a:buChar char="▪"/>
              <a:defRPr/>
            </a:lvl5pPr>
            <a:lvl6pPr marL="2743200" lvl="5" indent="-342900" algn="l">
              <a:lnSpc>
                <a:spcPct val="100000"/>
              </a:lnSpc>
              <a:spcBef>
                <a:spcPts val="300"/>
              </a:spcBef>
              <a:spcAft>
                <a:spcPts val="0"/>
              </a:spcAft>
              <a:buSzPts val="1800"/>
              <a:buChar char="▪"/>
              <a:defRPr/>
            </a:lvl6pPr>
            <a:lvl7pPr marL="3200400" lvl="6" indent="-342900" algn="l">
              <a:lnSpc>
                <a:spcPct val="100000"/>
              </a:lnSpc>
              <a:spcBef>
                <a:spcPts val="300"/>
              </a:spcBef>
              <a:spcAft>
                <a:spcPts val="0"/>
              </a:spcAft>
              <a:buSzPts val="1800"/>
              <a:buChar char="▪"/>
              <a:defRPr/>
            </a:lvl7pPr>
            <a:lvl8pPr marL="3657600" lvl="7" indent="-342900" algn="l">
              <a:lnSpc>
                <a:spcPct val="100000"/>
              </a:lnSpc>
              <a:spcBef>
                <a:spcPts val="300"/>
              </a:spcBef>
              <a:spcAft>
                <a:spcPts val="0"/>
              </a:spcAft>
              <a:buSzPts val="1800"/>
              <a:buChar char="▪"/>
              <a:defRPr/>
            </a:lvl8pPr>
            <a:lvl9pPr marL="4114800" lvl="8" indent="-342900" algn="l">
              <a:lnSpc>
                <a:spcPct val="100000"/>
              </a:lnSpc>
              <a:spcBef>
                <a:spcPts val="300"/>
              </a:spcBef>
              <a:spcAft>
                <a:spcPts val="0"/>
              </a:spcAft>
              <a:buSzPts val="1800"/>
              <a:buChar char="▪"/>
              <a:defRPr/>
            </a:lvl9pPr>
          </a:lstStyle>
          <a:p>
            <a:endParaRPr/>
          </a:p>
        </p:txBody>
      </p:sp>
      <p:sp>
        <p:nvSpPr>
          <p:cNvPr id="85" name="Google Shape;85;p11"/>
          <p:cNvSpPr txBox="1">
            <a:spLocks noGrp="1"/>
          </p:cNvSpPr>
          <p:nvPr>
            <p:ph type="dt" idx="10"/>
          </p:nvPr>
        </p:nvSpPr>
        <p:spPr>
          <a:xfrm rot="-2460000">
            <a:off x="268224" y="5870448"/>
            <a:ext cx="2901696" cy="2011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1"/>
          <p:cNvSpPr txBox="1">
            <a:spLocks noGrp="1"/>
          </p:cNvSpPr>
          <p:nvPr>
            <p:ph type="ftr" idx="11"/>
          </p:nvPr>
        </p:nvSpPr>
        <p:spPr>
          <a:xfrm>
            <a:off x="4690019" y="6285122"/>
            <a:ext cx="6299200"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1"/>
          <p:cNvSpPr>
            <a:spLocks noGrp="1"/>
          </p:cNvSpPr>
          <p:nvPr>
            <p:ph type="sldNum" idx="12"/>
          </p:nvPr>
        </p:nvSpPr>
        <p:spPr>
          <a:xfrm>
            <a:off x="11201384" y="6170822"/>
            <a:ext cx="67056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Autofit/>
          </a:bodyPr>
          <a:lstStyle>
            <a:lvl1pPr marL="0" marR="0" lvl="0"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88"/>
        <p:cNvGrpSpPr/>
        <p:nvPr/>
      </p:nvGrpSpPr>
      <p:grpSpPr>
        <a:xfrm>
          <a:off x="0" y="0"/>
          <a:ext cx="0" cy="0"/>
          <a:chOff x="0" y="0"/>
          <a:chExt cx="0" cy="0"/>
        </a:xfrm>
      </p:grpSpPr>
      <p:sp>
        <p:nvSpPr>
          <p:cNvPr id="89" name="Google Shape;89;p12"/>
          <p:cNvSpPr txBox="1">
            <a:spLocks noGrp="1"/>
          </p:cNvSpPr>
          <p:nvPr>
            <p:ph type="title"/>
          </p:nvPr>
        </p:nvSpPr>
        <p:spPr>
          <a:xfrm rot="5400000">
            <a:off x="7871619" y="1242220"/>
            <a:ext cx="4678362" cy="2743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2"/>
          <p:cNvSpPr txBox="1">
            <a:spLocks noGrp="1"/>
          </p:cNvSpPr>
          <p:nvPr>
            <p:ph type="body" idx="1"/>
          </p:nvPr>
        </p:nvSpPr>
        <p:spPr>
          <a:xfrm rot="5400000">
            <a:off x="2283619" y="-1399380"/>
            <a:ext cx="4678362" cy="8026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800"/>
              </a:spcBef>
              <a:spcAft>
                <a:spcPts val="0"/>
              </a:spcAft>
              <a:buClr>
                <a:schemeClr val="dk1"/>
              </a:buClr>
              <a:buSzPts val="1800"/>
              <a:buNone/>
              <a:defRPr/>
            </a:lvl1pPr>
            <a:lvl2pPr marL="914400" lvl="1" indent="-342900" algn="l">
              <a:lnSpc>
                <a:spcPct val="100000"/>
              </a:lnSpc>
              <a:spcBef>
                <a:spcPts val="3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00"/>
              </a:spcBef>
              <a:spcAft>
                <a:spcPts val="0"/>
              </a:spcAft>
              <a:buSzPts val="1800"/>
              <a:buChar char="▪"/>
              <a:defRPr/>
            </a:lvl4pPr>
            <a:lvl5pPr marL="2286000" lvl="4" indent="-342900" algn="l">
              <a:lnSpc>
                <a:spcPct val="100000"/>
              </a:lnSpc>
              <a:spcBef>
                <a:spcPts val="300"/>
              </a:spcBef>
              <a:spcAft>
                <a:spcPts val="0"/>
              </a:spcAft>
              <a:buSzPts val="1800"/>
              <a:buChar char="▪"/>
              <a:defRPr/>
            </a:lvl5pPr>
            <a:lvl6pPr marL="2743200" lvl="5" indent="-342900" algn="l">
              <a:lnSpc>
                <a:spcPct val="100000"/>
              </a:lnSpc>
              <a:spcBef>
                <a:spcPts val="300"/>
              </a:spcBef>
              <a:spcAft>
                <a:spcPts val="0"/>
              </a:spcAft>
              <a:buSzPts val="1800"/>
              <a:buChar char="▪"/>
              <a:defRPr/>
            </a:lvl6pPr>
            <a:lvl7pPr marL="3200400" lvl="6" indent="-342900" algn="l">
              <a:lnSpc>
                <a:spcPct val="100000"/>
              </a:lnSpc>
              <a:spcBef>
                <a:spcPts val="300"/>
              </a:spcBef>
              <a:spcAft>
                <a:spcPts val="0"/>
              </a:spcAft>
              <a:buSzPts val="1800"/>
              <a:buChar char="▪"/>
              <a:defRPr/>
            </a:lvl7pPr>
            <a:lvl8pPr marL="3657600" lvl="7" indent="-342900" algn="l">
              <a:lnSpc>
                <a:spcPct val="100000"/>
              </a:lnSpc>
              <a:spcBef>
                <a:spcPts val="300"/>
              </a:spcBef>
              <a:spcAft>
                <a:spcPts val="0"/>
              </a:spcAft>
              <a:buSzPts val="1800"/>
              <a:buChar char="▪"/>
              <a:defRPr/>
            </a:lvl8pPr>
            <a:lvl9pPr marL="4114800" lvl="8" indent="-342900" algn="l">
              <a:lnSpc>
                <a:spcPct val="100000"/>
              </a:lnSpc>
              <a:spcBef>
                <a:spcPts val="300"/>
              </a:spcBef>
              <a:spcAft>
                <a:spcPts val="0"/>
              </a:spcAft>
              <a:buSzPts val="1800"/>
              <a:buChar char="▪"/>
              <a:defRPr/>
            </a:lvl9pPr>
          </a:lstStyle>
          <a:p>
            <a:endParaRPr/>
          </a:p>
        </p:txBody>
      </p:sp>
      <p:sp>
        <p:nvSpPr>
          <p:cNvPr id="91" name="Google Shape;91;p12"/>
          <p:cNvSpPr txBox="1">
            <a:spLocks noGrp="1"/>
          </p:cNvSpPr>
          <p:nvPr>
            <p:ph type="dt" idx="10"/>
          </p:nvPr>
        </p:nvSpPr>
        <p:spPr>
          <a:xfrm rot="-2460000">
            <a:off x="268224" y="5870448"/>
            <a:ext cx="2901696" cy="2011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2"/>
          <p:cNvSpPr txBox="1">
            <a:spLocks noGrp="1"/>
          </p:cNvSpPr>
          <p:nvPr>
            <p:ph type="ftr" idx="11"/>
          </p:nvPr>
        </p:nvSpPr>
        <p:spPr>
          <a:xfrm>
            <a:off x="4690019" y="6285122"/>
            <a:ext cx="6299200"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2"/>
          <p:cNvSpPr>
            <a:spLocks noGrp="1"/>
          </p:cNvSpPr>
          <p:nvPr>
            <p:ph type="sldNum" idx="12"/>
          </p:nvPr>
        </p:nvSpPr>
        <p:spPr>
          <a:xfrm>
            <a:off x="11201384" y="6170822"/>
            <a:ext cx="67056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Autofit/>
          </a:bodyPr>
          <a:lstStyle>
            <a:lvl1pPr marL="0" marR="0" lvl="0"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1097280" y="365760"/>
            <a:ext cx="10027920" cy="54864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body" idx="1"/>
          </p:nvPr>
        </p:nvSpPr>
        <p:spPr>
          <a:xfrm>
            <a:off x="1097280" y="1100629"/>
            <a:ext cx="10027920" cy="357984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800"/>
              </a:spcBef>
              <a:spcAft>
                <a:spcPts val="0"/>
              </a:spcAft>
              <a:buClr>
                <a:schemeClr val="dk1"/>
              </a:buClr>
              <a:buSzPts val="1800"/>
              <a:buNone/>
              <a:defRPr/>
            </a:lvl1pPr>
            <a:lvl2pPr marL="914400" lvl="1" indent="-342900" algn="l">
              <a:lnSpc>
                <a:spcPct val="100000"/>
              </a:lnSpc>
              <a:spcBef>
                <a:spcPts val="300"/>
              </a:spcBef>
              <a:spcAft>
                <a:spcPts val="0"/>
              </a:spcAft>
              <a:buSzPts val="180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00"/>
              </a:spcBef>
              <a:spcAft>
                <a:spcPts val="0"/>
              </a:spcAft>
              <a:buSzPts val="1800"/>
              <a:buChar char="▪"/>
              <a:defRPr/>
            </a:lvl4pPr>
            <a:lvl5pPr marL="2286000" lvl="4" indent="-342900" algn="l">
              <a:lnSpc>
                <a:spcPct val="100000"/>
              </a:lnSpc>
              <a:spcBef>
                <a:spcPts val="300"/>
              </a:spcBef>
              <a:spcAft>
                <a:spcPts val="0"/>
              </a:spcAft>
              <a:buSzPts val="1800"/>
              <a:buChar char="▪"/>
              <a:defRPr/>
            </a:lvl5pPr>
            <a:lvl6pPr marL="2743200" lvl="5" indent="-342900" algn="l">
              <a:lnSpc>
                <a:spcPct val="100000"/>
              </a:lnSpc>
              <a:spcBef>
                <a:spcPts val="300"/>
              </a:spcBef>
              <a:spcAft>
                <a:spcPts val="0"/>
              </a:spcAft>
              <a:buSzPts val="1800"/>
              <a:buChar char="▪"/>
              <a:defRPr/>
            </a:lvl6pPr>
            <a:lvl7pPr marL="3200400" lvl="6" indent="-342900" algn="l">
              <a:lnSpc>
                <a:spcPct val="100000"/>
              </a:lnSpc>
              <a:spcBef>
                <a:spcPts val="300"/>
              </a:spcBef>
              <a:spcAft>
                <a:spcPts val="0"/>
              </a:spcAft>
              <a:buSzPts val="1800"/>
              <a:buChar char="▪"/>
              <a:defRPr/>
            </a:lvl7pPr>
            <a:lvl8pPr marL="3657600" lvl="7" indent="-342900" algn="l">
              <a:lnSpc>
                <a:spcPct val="100000"/>
              </a:lnSpc>
              <a:spcBef>
                <a:spcPts val="300"/>
              </a:spcBef>
              <a:spcAft>
                <a:spcPts val="0"/>
              </a:spcAft>
              <a:buSzPts val="1800"/>
              <a:buChar char="▪"/>
              <a:defRPr/>
            </a:lvl8pPr>
            <a:lvl9pPr marL="4114800" lvl="8" indent="-342900" algn="l">
              <a:lnSpc>
                <a:spcPct val="100000"/>
              </a:lnSpc>
              <a:spcBef>
                <a:spcPts val="300"/>
              </a:spcBef>
              <a:spcAft>
                <a:spcPts val="0"/>
              </a:spcAft>
              <a:buSzPts val="1800"/>
              <a:buChar char="▪"/>
              <a:defRPr/>
            </a:lvl9pPr>
          </a:lstStyle>
          <a:p>
            <a:endParaRPr/>
          </a:p>
        </p:txBody>
      </p:sp>
      <p:sp>
        <p:nvSpPr>
          <p:cNvPr id="28" name="Google Shape;28;p3"/>
          <p:cNvSpPr txBox="1">
            <a:spLocks noGrp="1"/>
          </p:cNvSpPr>
          <p:nvPr>
            <p:ph type="dt" idx="10"/>
          </p:nvPr>
        </p:nvSpPr>
        <p:spPr>
          <a:xfrm rot="-2460000">
            <a:off x="268224" y="5870448"/>
            <a:ext cx="2901696" cy="2011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
          <p:cNvSpPr txBox="1">
            <a:spLocks noGrp="1"/>
          </p:cNvSpPr>
          <p:nvPr>
            <p:ph type="ftr" idx="11"/>
          </p:nvPr>
        </p:nvSpPr>
        <p:spPr>
          <a:xfrm>
            <a:off x="4690019" y="6285122"/>
            <a:ext cx="6299200"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
          <p:cNvSpPr>
            <a:spLocks noGrp="1"/>
          </p:cNvSpPr>
          <p:nvPr>
            <p:ph type="sldNum" idx="12"/>
          </p:nvPr>
        </p:nvSpPr>
        <p:spPr>
          <a:xfrm>
            <a:off x="11201384" y="6170822"/>
            <a:ext cx="67056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Autofit/>
          </a:bodyPr>
          <a:lstStyle>
            <a:lvl1pPr marL="0" marR="0" lvl="0"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1097280" y="365760"/>
            <a:ext cx="10027920" cy="54864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dt" idx="10"/>
          </p:nvPr>
        </p:nvSpPr>
        <p:spPr>
          <a:xfrm rot="-2460000">
            <a:off x="268224" y="5870448"/>
            <a:ext cx="2901696" cy="2011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
          <p:cNvSpPr txBox="1">
            <a:spLocks noGrp="1"/>
          </p:cNvSpPr>
          <p:nvPr>
            <p:ph type="ftr" idx="11"/>
          </p:nvPr>
        </p:nvSpPr>
        <p:spPr>
          <a:xfrm>
            <a:off x="4690019" y="6285122"/>
            <a:ext cx="6299200"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
          <p:cNvSpPr>
            <a:spLocks noGrp="1"/>
          </p:cNvSpPr>
          <p:nvPr>
            <p:ph type="sldNum" idx="12"/>
          </p:nvPr>
        </p:nvSpPr>
        <p:spPr>
          <a:xfrm>
            <a:off x="11201384" y="6170822"/>
            <a:ext cx="67056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Autofit/>
          </a:bodyPr>
          <a:lstStyle>
            <a:lvl1pPr marL="0" marR="0" lvl="0"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6"/>
        <p:cNvGrpSpPr/>
        <p:nvPr/>
      </p:nvGrpSpPr>
      <p:grpSpPr>
        <a:xfrm>
          <a:off x="0" y="0"/>
          <a:ext cx="0" cy="0"/>
          <a:chOff x="0" y="0"/>
          <a:chExt cx="0" cy="0"/>
        </a:xfrm>
      </p:grpSpPr>
      <p:sp>
        <p:nvSpPr>
          <p:cNvPr id="37" name="Google Shape;37;p5"/>
          <p:cNvSpPr txBox="1">
            <a:spLocks noGrp="1"/>
          </p:cNvSpPr>
          <p:nvPr>
            <p:ph type="dt" idx="10"/>
          </p:nvPr>
        </p:nvSpPr>
        <p:spPr>
          <a:xfrm rot="-2460000">
            <a:off x="268224" y="5870448"/>
            <a:ext cx="2901696" cy="2011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690019" y="6285122"/>
            <a:ext cx="6299200"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a:spLocks noGrp="1"/>
          </p:cNvSpPr>
          <p:nvPr>
            <p:ph type="sldNum" idx="12"/>
          </p:nvPr>
        </p:nvSpPr>
        <p:spPr>
          <a:xfrm>
            <a:off x="11201384" y="6170822"/>
            <a:ext cx="67056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Autofit/>
          </a:bodyPr>
          <a:lstStyle>
            <a:lvl1pPr marL="0" marR="0" lvl="0"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40"/>
        <p:cNvGrpSpPr/>
        <p:nvPr/>
      </p:nvGrpSpPr>
      <p:grpSpPr>
        <a:xfrm>
          <a:off x="0" y="0"/>
          <a:ext cx="0" cy="0"/>
          <a:chOff x="0" y="0"/>
          <a:chExt cx="0" cy="0"/>
        </a:xfrm>
      </p:grpSpPr>
      <p:sp>
        <p:nvSpPr>
          <p:cNvPr id="41" name="Google Shape;41;p6"/>
          <p:cNvSpPr txBox="1">
            <a:spLocks noGrp="1"/>
          </p:cNvSpPr>
          <p:nvPr>
            <p:ph type="body" idx="1"/>
          </p:nvPr>
        </p:nvSpPr>
        <p:spPr>
          <a:xfrm>
            <a:off x="1097280" y="1097280"/>
            <a:ext cx="4267200" cy="371246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800"/>
              </a:spcBef>
              <a:spcAft>
                <a:spcPts val="0"/>
              </a:spcAft>
              <a:buClr>
                <a:schemeClr val="dk1"/>
              </a:buClr>
              <a:buSzPts val="2800"/>
              <a:buNone/>
              <a:defRPr sz="2800"/>
            </a:lvl1pPr>
            <a:lvl2pPr marL="914400" lvl="1" indent="-381000" algn="l">
              <a:lnSpc>
                <a:spcPct val="100000"/>
              </a:lnSpc>
              <a:spcBef>
                <a:spcPts val="300"/>
              </a:spcBef>
              <a:spcAft>
                <a:spcPts val="0"/>
              </a:spcAft>
              <a:buSzPts val="2400"/>
              <a:buChar char="▪"/>
              <a:defRPr sz="2400"/>
            </a:lvl2pPr>
            <a:lvl3pPr marL="1371600" lvl="2" indent="-355600" algn="l">
              <a:lnSpc>
                <a:spcPct val="100000"/>
              </a:lnSpc>
              <a:spcBef>
                <a:spcPts val="300"/>
              </a:spcBef>
              <a:spcAft>
                <a:spcPts val="0"/>
              </a:spcAft>
              <a:buSzPts val="2000"/>
              <a:buChar char="▪"/>
              <a:defRPr sz="2000"/>
            </a:lvl3pPr>
            <a:lvl4pPr marL="1828800" lvl="3" indent="-342900" algn="l">
              <a:lnSpc>
                <a:spcPct val="100000"/>
              </a:lnSpc>
              <a:spcBef>
                <a:spcPts val="300"/>
              </a:spcBef>
              <a:spcAft>
                <a:spcPts val="0"/>
              </a:spcAft>
              <a:buSzPts val="1800"/>
              <a:buChar char="▪"/>
              <a:defRPr sz="1800"/>
            </a:lvl4pPr>
            <a:lvl5pPr marL="2286000" lvl="4" indent="-342900" algn="l">
              <a:lnSpc>
                <a:spcPct val="100000"/>
              </a:lnSpc>
              <a:spcBef>
                <a:spcPts val="300"/>
              </a:spcBef>
              <a:spcAft>
                <a:spcPts val="0"/>
              </a:spcAft>
              <a:buSzPts val="1800"/>
              <a:buChar char="▪"/>
              <a:defRPr sz="1800"/>
            </a:lvl5pPr>
            <a:lvl6pPr marL="2743200" lvl="5" indent="-342900" algn="l">
              <a:lnSpc>
                <a:spcPct val="100000"/>
              </a:lnSpc>
              <a:spcBef>
                <a:spcPts val="300"/>
              </a:spcBef>
              <a:spcAft>
                <a:spcPts val="0"/>
              </a:spcAft>
              <a:buSzPts val="1800"/>
              <a:buChar char="▪"/>
              <a:defRPr sz="1800"/>
            </a:lvl6pPr>
            <a:lvl7pPr marL="3200400" lvl="6" indent="-342900" algn="l">
              <a:lnSpc>
                <a:spcPct val="100000"/>
              </a:lnSpc>
              <a:spcBef>
                <a:spcPts val="300"/>
              </a:spcBef>
              <a:spcAft>
                <a:spcPts val="0"/>
              </a:spcAft>
              <a:buSzPts val="1800"/>
              <a:buChar char="▪"/>
              <a:defRPr sz="1800"/>
            </a:lvl7pPr>
            <a:lvl8pPr marL="3657600" lvl="7" indent="-342900" algn="l">
              <a:lnSpc>
                <a:spcPct val="100000"/>
              </a:lnSpc>
              <a:spcBef>
                <a:spcPts val="300"/>
              </a:spcBef>
              <a:spcAft>
                <a:spcPts val="0"/>
              </a:spcAft>
              <a:buSzPts val="1800"/>
              <a:buChar char="▪"/>
              <a:defRPr sz="1800"/>
            </a:lvl8pPr>
            <a:lvl9pPr marL="4114800" lvl="8" indent="-342900" algn="l">
              <a:lnSpc>
                <a:spcPct val="100000"/>
              </a:lnSpc>
              <a:spcBef>
                <a:spcPts val="300"/>
              </a:spcBef>
              <a:spcAft>
                <a:spcPts val="0"/>
              </a:spcAft>
              <a:buSzPts val="1800"/>
              <a:buChar char="▪"/>
              <a:defRPr sz="1800"/>
            </a:lvl9pPr>
          </a:lstStyle>
          <a:p>
            <a:endParaRPr/>
          </a:p>
        </p:txBody>
      </p:sp>
      <p:sp>
        <p:nvSpPr>
          <p:cNvPr id="42" name="Google Shape;42;p6"/>
          <p:cNvSpPr txBox="1">
            <a:spLocks noGrp="1"/>
          </p:cNvSpPr>
          <p:nvPr>
            <p:ph type="body" idx="2"/>
          </p:nvPr>
        </p:nvSpPr>
        <p:spPr>
          <a:xfrm>
            <a:off x="6266688" y="1097280"/>
            <a:ext cx="4267200" cy="371246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800"/>
              </a:spcBef>
              <a:spcAft>
                <a:spcPts val="0"/>
              </a:spcAft>
              <a:buClr>
                <a:schemeClr val="dk1"/>
              </a:buClr>
              <a:buSzPts val="2800"/>
              <a:buNone/>
              <a:defRPr sz="2800"/>
            </a:lvl1pPr>
            <a:lvl2pPr marL="914400" lvl="1" indent="-381000" algn="l">
              <a:lnSpc>
                <a:spcPct val="100000"/>
              </a:lnSpc>
              <a:spcBef>
                <a:spcPts val="300"/>
              </a:spcBef>
              <a:spcAft>
                <a:spcPts val="0"/>
              </a:spcAft>
              <a:buSzPts val="2400"/>
              <a:buChar char="▪"/>
              <a:defRPr sz="2400"/>
            </a:lvl2pPr>
            <a:lvl3pPr marL="1371600" lvl="2" indent="-355600" algn="l">
              <a:lnSpc>
                <a:spcPct val="100000"/>
              </a:lnSpc>
              <a:spcBef>
                <a:spcPts val="300"/>
              </a:spcBef>
              <a:spcAft>
                <a:spcPts val="0"/>
              </a:spcAft>
              <a:buSzPts val="2000"/>
              <a:buChar char="▪"/>
              <a:defRPr sz="2000"/>
            </a:lvl3pPr>
            <a:lvl4pPr marL="1828800" lvl="3" indent="-342900" algn="l">
              <a:lnSpc>
                <a:spcPct val="100000"/>
              </a:lnSpc>
              <a:spcBef>
                <a:spcPts val="300"/>
              </a:spcBef>
              <a:spcAft>
                <a:spcPts val="0"/>
              </a:spcAft>
              <a:buSzPts val="1800"/>
              <a:buChar char="▪"/>
              <a:defRPr sz="1800"/>
            </a:lvl4pPr>
            <a:lvl5pPr marL="2286000" lvl="4" indent="-342900" algn="l">
              <a:lnSpc>
                <a:spcPct val="100000"/>
              </a:lnSpc>
              <a:spcBef>
                <a:spcPts val="300"/>
              </a:spcBef>
              <a:spcAft>
                <a:spcPts val="0"/>
              </a:spcAft>
              <a:buSzPts val="1800"/>
              <a:buChar char="▪"/>
              <a:defRPr sz="1800"/>
            </a:lvl5pPr>
            <a:lvl6pPr marL="2743200" lvl="5" indent="-342900" algn="l">
              <a:lnSpc>
                <a:spcPct val="100000"/>
              </a:lnSpc>
              <a:spcBef>
                <a:spcPts val="300"/>
              </a:spcBef>
              <a:spcAft>
                <a:spcPts val="0"/>
              </a:spcAft>
              <a:buSzPts val="1800"/>
              <a:buChar char="▪"/>
              <a:defRPr sz="1800"/>
            </a:lvl6pPr>
            <a:lvl7pPr marL="3200400" lvl="6" indent="-342900" algn="l">
              <a:lnSpc>
                <a:spcPct val="100000"/>
              </a:lnSpc>
              <a:spcBef>
                <a:spcPts val="300"/>
              </a:spcBef>
              <a:spcAft>
                <a:spcPts val="0"/>
              </a:spcAft>
              <a:buSzPts val="1800"/>
              <a:buChar char="▪"/>
              <a:defRPr sz="1800"/>
            </a:lvl7pPr>
            <a:lvl8pPr marL="3657600" lvl="7" indent="-342900" algn="l">
              <a:lnSpc>
                <a:spcPct val="100000"/>
              </a:lnSpc>
              <a:spcBef>
                <a:spcPts val="300"/>
              </a:spcBef>
              <a:spcAft>
                <a:spcPts val="0"/>
              </a:spcAft>
              <a:buSzPts val="1800"/>
              <a:buChar char="▪"/>
              <a:defRPr sz="1800"/>
            </a:lvl8pPr>
            <a:lvl9pPr marL="4114800" lvl="8" indent="-342900" algn="l">
              <a:lnSpc>
                <a:spcPct val="100000"/>
              </a:lnSpc>
              <a:spcBef>
                <a:spcPts val="300"/>
              </a:spcBef>
              <a:spcAft>
                <a:spcPts val="0"/>
              </a:spcAft>
              <a:buSzPts val="1800"/>
              <a:buChar char="▪"/>
              <a:defRPr sz="1800"/>
            </a:lvl9pPr>
          </a:lstStyle>
          <a:p>
            <a:endParaRPr/>
          </a:p>
        </p:txBody>
      </p:sp>
      <p:sp>
        <p:nvSpPr>
          <p:cNvPr id="43" name="Google Shape;43;p6"/>
          <p:cNvSpPr txBox="1">
            <a:spLocks noGrp="1"/>
          </p:cNvSpPr>
          <p:nvPr>
            <p:ph type="dt" idx="10"/>
          </p:nvPr>
        </p:nvSpPr>
        <p:spPr>
          <a:xfrm rot="-2460000">
            <a:off x="268224" y="5870448"/>
            <a:ext cx="2901696" cy="2011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4690019" y="6285122"/>
            <a:ext cx="6299200"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
          <p:cNvSpPr>
            <a:spLocks noGrp="1"/>
          </p:cNvSpPr>
          <p:nvPr>
            <p:ph type="sldNum" idx="12"/>
          </p:nvPr>
        </p:nvSpPr>
        <p:spPr>
          <a:xfrm>
            <a:off x="11201384" y="6170822"/>
            <a:ext cx="67056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Autofit/>
          </a:bodyPr>
          <a:lstStyle>
            <a:lvl1pPr marL="0" marR="0" lvl="0"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46" name="Google Shape;46;p6"/>
          <p:cNvSpPr txBox="1">
            <a:spLocks noGrp="1"/>
          </p:cNvSpPr>
          <p:nvPr>
            <p:ph type="title"/>
          </p:nvPr>
        </p:nvSpPr>
        <p:spPr>
          <a:xfrm>
            <a:off x="1097280" y="365760"/>
            <a:ext cx="10027920" cy="54864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47"/>
        <p:cNvGrpSpPr/>
        <p:nvPr/>
      </p:nvGrpSpPr>
      <p:grpSpPr>
        <a:xfrm>
          <a:off x="0" y="0"/>
          <a:ext cx="0" cy="0"/>
          <a:chOff x="0" y="0"/>
          <a:chExt cx="0" cy="0"/>
        </a:xfrm>
      </p:grpSpPr>
      <p:sp>
        <p:nvSpPr>
          <p:cNvPr id="48" name="Google Shape;48;p7"/>
          <p:cNvSpPr/>
          <p:nvPr/>
        </p:nvSpPr>
        <p:spPr>
          <a:xfrm>
            <a:off x="-3173" y="-925"/>
            <a:ext cx="12195173" cy="6858925"/>
          </a:xfrm>
          <a:custGeom>
            <a:avLst/>
            <a:gdLst/>
            <a:ahLst/>
            <a:cxnLst/>
            <a:rect l="l" t="t" r="r" b="b"/>
            <a:pathLst>
              <a:path w="3352800" h="2002901" extrusionOk="0">
                <a:moveTo>
                  <a:pt x="0" y="2002901"/>
                </a:moveTo>
                <a:lnTo>
                  <a:pt x="2836585" y="0"/>
                </a:lnTo>
                <a:lnTo>
                  <a:pt x="3352800" y="270"/>
                </a:lnTo>
                <a:lnTo>
                  <a:pt x="3352800" y="2002901"/>
                </a:lnTo>
                <a:lnTo>
                  <a:pt x="0" y="2002901"/>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49" name="Google Shape;49;p7"/>
          <p:cNvSpPr/>
          <p:nvPr/>
        </p:nvSpPr>
        <p:spPr>
          <a:xfrm>
            <a:off x="1" y="2647950"/>
            <a:ext cx="4762500" cy="4210050"/>
          </a:xfrm>
          <a:prstGeom prst="rtTriangle">
            <a:avLst/>
          </a:prstGeom>
          <a:solidFill>
            <a:schemeClr val="accent3">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50" name="Google Shape;50;p7"/>
          <p:cNvSpPr txBox="1">
            <a:spLocks noGrp="1"/>
          </p:cNvSpPr>
          <p:nvPr>
            <p:ph type="title"/>
          </p:nvPr>
        </p:nvSpPr>
        <p:spPr>
          <a:xfrm rot="-2460000">
            <a:off x="1092532" y="1726738"/>
            <a:ext cx="7534656" cy="1207509"/>
          </a:xfrm>
          <a:prstGeom prst="rect">
            <a:avLst/>
          </a:prstGeom>
          <a:noFill/>
          <a:ln>
            <a:noFill/>
          </a:ln>
        </p:spPr>
        <p:txBody>
          <a:bodyPr spcFirstLastPara="1" wrap="square" lIns="91425" tIns="45700" rIns="91425" bIns="9125" anchor="b" anchorCtr="0">
            <a:noAutofit/>
          </a:bodyPr>
          <a:lstStyle>
            <a:lvl1pPr lvl="0" algn="l">
              <a:lnSpc>
                <a:spcPct val="100000"/>
              </a:lnSpc>
              <a:spcBef>
                <a:spcPts val="0"/>
              </a:spcBef>
              <a:spcAft>
                <a:spcPts val="0"/>
              </a:spcAft>
              <a:buClr>
                <a:schemeClr val="dk1"/>
              </a:buClr>
              <a:buSzPts val="3200"/>
              <a:buFont typeface="Libre Franklin Medium"/>
              <a:buNone/>
              <a:defRPr sz="3200" b="0" i="0" u="none" strike="noStrike" cap="none">
                <a:solidFill>
                  <a:schemeClr val="dk1"/>
                </a:solidFill>
                <a:latin typeface="Libre Franklin Medium"/>
                <a:ea typeface="Libre Franklin Medium"/>
                <a:cs typeface="Libre Franklin Medium"/>
                <a:sym typeface="Libre Franklin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body" idx="1"/>
          </p:nvPr>
        </p:nvSpPr>
        <p:spPr>
          <a:xfrm rot="-2460000">
            <a:off x="1621536" y="2468304"/>
            <a:ext cx="8680704" cy="32918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800"/>
              </a:spcBef>
              <a:spcAft>
                <a:spcPts val="0"/>
              </a:spcAft>
              <a:buClr>
                <a:schemeClr val="dk1"/>
              </a:buClr>
              <a:buSzPts val="1400"/>
              <a:buNone/>
              <a:defRPr sz="1400" b="0" i="0" u="none" strike="noStrike" cap="none">
                <a:solidFill>
                  <a:schemeClr val="dk1"/>
                </a:solidFill>
                <a:latin typeface="Libre Franklin"/>
                <a:ea typeface="Libre Franklin"/>
                <a:cs typeface="Libre Franklin"/>
                <a:sym typeface="Libre Franklin"/>
              </a:defRPr>
            </a:lvl1pPr>
            <a:lvl2pPr marL="914400" lvl="1" indent="-228600" algn="l">
              <a:lnSpc>
                <a:spcPct val="100000"/>
              </a:lnSpc>
              <a:spcBef>
                <a:spcPts val="300"/>
              </a:spcBef>
              <a:spcAft>
                <a:spcPts val="0"/>
              </a:spcAft>
              <a:buSzPts val="1800"/>
              <a:buNone/>
              <a:defRPr sz="1800">
                <a:solidFill>
                  <a:srgbClr val="888888"/>
                </a:solidFill>
              </a:defRPr>
            </a:lvl2pPr>
            <a:lvl3pPr marL="1371600" lvl="2" indent="-228600" algn="l">
              <a:lnSpc>
                <a:spcPct val="100000"/>
              </a:lnSpc>
              <a:spcBef>
                <a:spcPts val="300"/>
              </a:spcBef>
              <a:spcAft>
                <a:spcPts val="0"/>
              </a:spcAft>
              <a:buSzPts val="1600"/>
              <a:buNone/>
              <a:defRPr sz="1600">
                <a:solidFill>
                  <a:srgbClr val="888888"/>
                </a:solidFill>
              </a:defRPr>
            </a:lvl3pPr>
            <a:lvl4pPr marL="1828800" lvl="3" indent="-228600" algn="l">
              <a:lnSpc>
                <a:spcPct val="100000"/>
              </a:lnSpc>
              <a:spcBef>
                <a:spcPts val="300"/>
              </a:spcBef>
              <a:spcAft>
                <a:spcPts val="0"/>
              </a:spcAft>
              <a:buSzPts val="1400"/>
              <a:buNone/>
              <a:defRPr sz="1400">
                <a:solidFill>
                  <a:srgbClr val="888888"/>
                </a:solidFill>
              </a:defRPr>
            </a:lvl4pPr>
            <a:lvl5pPr marL="2286000" lvl="4" indent="-228600" algn="l">
              <a:lnSpc>
                <a:spcPct val="100000"/>
              </a:lnSpc>
              <a:spcBef>
                <a:spcPts val="300"/>
              </a:spcBef>
              <a:spcAft>
                <a:spcPts val="0"/>
              </a:spcAft>
              <a:buSzPts val="1400"/>
              <a:buNone/>
              <a:defRPr sz="1400">
                <a:solidFill>
                  <a:srgbClr val="888888"/>
                </a:solidFill>
              </a:defRPr>
            </a:lvl5pPr>
            <a:lvl6pPr marL="2743200" lvl="5" indent="-228600" algn="l">
              <a:lnSpc>
                <a:spcPct val="100000"/>
              </a:lnSpc>
              <a:spcBef>
                <a:spcPts val="300"/>
              </a:spcBef>
              <a:spcAft>
                <a:spcPts val="0"/>
              </a:spcAft>
              <a:buSzPts val="1400"/>
              <a:buNone/>
              <a:defRPr sz="1400">
                <a:solidFill>
                  <a:srgbClr val="888888"/>
                </a:solidFill>
              </a:defRPr>
            </a:lvl6pPr>
            <a:lvl7pPr marL="3200400" lvl="6" indent="-228600" algn="l">
              <a:lnSpc>
                <a:spcPct val="100000"/>
              </a:lnSpc>
              <a:spcBef>
                <a:spcPts val="300"/>
              </a:spcBef>
              <a:spcAft>
                <a:spcPts val="0"/>
              </a:spcAft>
              <a:buSzPts val="1400"/>
              <a:buNone/>
              <a:defRPr sz="1400">
                <a:solidFill>
                  <a:srgbClr val="888888"/>
                </a:solidFill>
              </a:defRPr>
            </a:lvl7pPr>
            <a:lvl8pPr marL="3657600" lvl="7" indent="-228600" algn="l">
              <a:lnSpc>
                <a:spcPct val="100000"/>
              </a:lnSpc>
              <a:spcBef>
                <a:spcPts val="300"/>
              </a:spcBef>
              <a:spcAft>
                <a:spcPts val="0"/>
              </a:spcAft>
              <a:buSzPts val="1400"/>
              <a:buNone/>
              <a:defRPr sz="1400">
                <a:solidFill>
                  <a:srgbClr val="888888"/>
                </a:solidFill>
              </a:defRPr>
            </a:lvl8pPr>
            <a:lvl9pPr marL="4114800" lvl="8" indent="-228600" algn="l">
              <a:lnSpc>
                <a:spcPct val="100000"/>
              </a:lnSpc>
              <a:spcBef>
                <a:spcPts val="300"/>
              </a:spcBef>
              <a:spcAft>
                <a:spcPts val="0"/>
              </a:spcAft>
              <a:buSzPts val="1400"/>
              <a:buNone/>
              <a:defRPr sz="1400">
                <a:solidFill>
                  <a:srgbClr val="888888"/>
                </a:solidFill>
              </a:defRPr>
            </a:lvl9pPr>
          </a:lstStyle>
          <a:p>
            <a:endParaRPr/>
          </a:p>
        </p:txBody>
      </p:sp>
      <p:sp>
        <p:nvSpPr>
          <p:cNvPr id="52" name="Google Shape;52;p7"/>
          <p:cNvSpPr txBox="1">
            <a:spLocks noGrp="1"/>
          </p:cNvSpPr>
          <p:nvPr>
            <p:ph type="dt" idx="10"/>
          </p:nvPr>
        </p:nvSpPr>
        <p:spPr>
          <a:xfrm rot="-2460000">
            <a:off x="268224" y="5870448"/>
            <a:ext cx="2901696" cy="2011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4690019" y="6285122"/>
            <a:ext cx="6299200"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a:spLocks noGrp="1"/>
          </p:cNvSpPr>
          <p:nvPr>
            <p:ph type="sldNum" idx="12"/>
          </p:nvPr>
        </p:nvSpPr>
        <p:spPr>
          <a:xfrm>
            <a:off x="11201384" y="6170822"/>
            <a:ext cx="67056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Autofit/>
          </a:bodyPr>
          <a:lstStyle>
            <a:lvl1pPr marL="0" marR="0" lvl="0"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1097280" y="365760"/>
            <a:ext cx="10027920" cy="54864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2800"/>
              <a:buFont typeface="Libre Franklin Medium"/>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body" idx="1"/>
          </p:nvPr>
        </p:nvSpPr>
        <p:spPr>
          <a:xfrm>
            <a:off x="1097280" y="1097280"/>
            <a:ext cx="4267200" cy="54864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800"/>
              </a:spcBef>
              <a:spcAft>
                <a:spcPts val="0"/>
              </a:spcAft>
              <a:buClr>
                <a:schemeClr val="dk1"/>
              </a:buClr>
              <a:buSzPts val="1400"/>
              <a:buNone/>
              <a:defRPr sz="1400" b="0" cap="none">
                <a:solidFill>
                  <a:schemeClr val="dk1"/>
                </a:solidFill>
                <a:latin typeface="Libre Franklin"/>
                <a:ea typeface="Libre Franklin"/>
                <a:cs typeface="Libre Franklin"/>
                <a:sym typeface="Libre Franklin"/>
              </a:defRPr>
            </a:lvl1pPr>
            <a:lvl2pPr marL="914400" lvl="1" indent="-228600" algn="l">
              <a:lnSpc>
                <a:spcPct val="100000"/>
              </a:lnSpc>
              <a:spcBef>
                <a:spcPts val="300"/>
              </a:spcBef>
              <a:spcAft>
                <a:spcPts val="0"/>
              </a:spcAft>
              <a:buSzPts val="2000"/>
              <a:buNone/>
              <a:defRPr sz="2000" b="1"/>
            </a:lvl2pPr>
            <a:lvl3pPr marL="1371600" lvl="2" indent="-228600" algn="l">
              <a:lnSpc>
                <a:spcPct val="100000"/>
              </a:lnSpc>
              <a:spcBef>
                <a:spcPts val="300"/>
              </a:spcBef>
              <a:spcAft>
                <a:spcPts val="0"/>
              </a:spcAft>
              <a:buSzPts val="1800"/>
              <a:buNone/>
              <a:defRPr sz="1800" b="1"/>
            </a:lvl3pPr>
            <a:lvl4pPr marL="1828800" lvl="3" indent="-228600" algn="l">
              <a:lnSpc>
                <a:spcPct val="100000"/>
              </a:lnSpc>
              <a:spcBef>
                <a:spcPts val="300"/>
              </a:spcBef>
              <a:spcAft>
                <a:spcPts val="0"/>
              </a:spcAft>
              <a:buSzPts val="1600"/>
              <a:buNone/>
              <a:defRPr sz="1600" b="1"/>
            </a:lvl4pPr>
            <a:lvl5pPr marL="2286000" lvl="4" indent="-228600" algn="l">
              <a:lnSpc>
                <a:spcPct val="100000"/>
              </a:lnSpc>
              <a:spcBef>
                <a:spcPts val="300"/>
              </a:spcBef>
              <a:spcAft>
                <a:spcPts val="0"/>
              </a:spcAft>
              <a:buSzPts val="1600"/>
              <a:buNone/>
              <a:defRPr sz="1600" b="1"/>
            </a:lvl5pPr>
            <a:lvl6pPr marL="2743200" lvl="5" indent="-228600" algn="l">
              <a:lnSpc>
                <a:spcPct val="100000"/>
              </a:lnSpc>
              <a:spcBef>
                <a:spcPts val="300"/>
              </a:spcBef>
              <a:spcAft>
                <a:spcPts val="0"/>
              </a:spcAft>
              <a:buSzPts val="1600"/>
              <a:buNone/>
              <a:defRPr sz="1600" b="1"/>
            </a:lvl6pPr>
            <a:lvl7pPr marL="3200400" lvl="6" indent="-228600" algn="l">
              <a:lnSpc>
                <a:spcPct val="100000"/>
              </a:lnSpc>
              <a:spcBef>
                <a:spcPts val="300"/>
              </a:spcBef>
              <a:spcAft>
                <a:spcPts val="0"/>
              </a:spcAft>
              <a:buSzPts val="1600"/>
              <a:buNone/>
              <a:defRPr sz="1600" b="1"/>
            </a:lvl7pPr>
            <a:lvl8pPr marL="3657600" lvl="7" indent="-228600" algn="l">
              <a:lnSpc>
                <a:spcPct val="100000"/>
              </a:lnSpc>
              <a:spcBef>
                <a:spcPts val="300"/>
              </a:spcBef>
              <a:spcAft>
                <a:spcPts val="0"/>
              </a:spcAft>
              <a:buSzPts val="1600"/>
              <a:buNone/>
              <a:defRPr sz="1600" b="1"/>
            </a:lvl8pPr>
            <a:lvl9pPr marL="4114800" lvl="8" indent="-228600" algn="l">
              <a:lnSpc>
                <a:spcPct val="100000"/>
              </a:lnSpc>
              <a:spcBef>
                <a:spcPts val="300"/>
              </a:spcBef>
              <a:spcAft>
                <a:spcPts val="0"/>
              </a:spcAft>
              <a:buSzPts val="1600"/>
              <a:buNone/>
              <a:defRPr sz="1600" b="1"/>
            </a:lvl9pPr>
          </a:lstStyle>
          <a:p>
            <a:endParaRPr/>
          </a:p>
        </p:txBody>
      </p:sp>
      <p:sp>
        <p:nvSpPr>
          <p:cNvPr id="58" name="Google Shape;58;p8"/>
          <p:cNvSpPr txBox="1">
            <a:spLocks noGrp="1"/>
          </p:cNvSpPr>
          <p:nvPr>
            <p:ph type="body" idx="2"/>
          </p:nvPr>
        </p:nvSpPr>
        <p:spPr>
          <a:xfrm>
            <a:off x="1092200" y="1701848"/>
            <a:ext cx="4267200" cy="310896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800"/>
              </a:spcBef>
              <a:spcAft>
                <a:spcPts val="0"/>
              </a:spcAft>
              <a:buClr>
                <a:schemeClr val="dk1"/>
              </a:buClr>
              <a:buSzPts val="2400"/>
              <a:buNone/>
              <a:defRPr sz="2400"/>
            </a:lvl1pPr>
            <a:lvl2pPr marL="914400" lvl="1" indent="-355600" algn="l">
              <a:lnSpc>
                <a:spcPct val="100000"/>
              </a:lnSpc>
              <a:spcBef>
                <a:spcPts val="300"/>
              </a:spcBef>
              <a:spcAft>
                <a:spcPts val="0"/>
              </a:spcAft>
              <a:buSzPts val="2000"/>
              <a:buChar char="▪"/>
              <a:defRPr sz="2000"/>
            </a:lvl2pPr>
            <a:lvl3pPr marL="1371600" lvl="2" indent="-342900" algn="l">
              <a:lnSpc>
                <a:spcPct val="100000"/>
              </a:lnSpc>
              <a:spcBef>
                <a:spcPts val="300"/>
              </a:spcBef>
              <a:spcAft>
                <a:spcPts val="0"/>
              </a:spcAft>
              <a:buSzPts val="1800"/>
              <a:buChar char="▪"/>
              <a:defRPr sz="1800"/>
            </a:lvl3pPr>
            <a:lvl4pPr marL="1828800" lvl="3" indent="-330200" algn="l">
              <a:lnSpc>
                <a:spcPct val="100000"/>
              </a:lnSpc>
              <a:spcBef>
                <a:spcPts val="300"/>
              </a:spcBef>
              <a:spcAft>
                <a:spcPts val="0"/>
              </a:spcAft>
              <a:buSzPts val="1600"/>
              <a:buChar char="▪"/>
              <a:defRPr sz="1600"/>
            </a:lvl4pPr>
            <a:lvl5pPr marL="2286000" lvl="4" indent="-330200" algn="l">
              <a:lnSpc>
                <a:spcPct val="100000"/>
              </a:lnSpc>
              <a:spcBef>
                <a:spcPts val="300"/>
              </a:spcBef>
              <a:spcAft>
                <a:spcPts val="0"/>
              </a:spcAft>
              <a:buSzPts val="1600"/>
              <a:buChar char="▪"/>
              <a:defRPr sz="1600"/>
            </a:lvl5pPr>
            <a:lvl6pPr marL="2743200" lvl="5" indent="-330200" algn="l">
              <a:lnSpc>
                <a:spcPct val="100000"/>
              </a:lnSpc>
              <a:spcBef>
                <a:spcPts val="300"/>
              </a:spcBef>
              <a:spcAft>
                <a:spcPts val="0"/>
              </a:spcAft>
              <a:buSzPts val="1600"/>
              <a:buChar char="▪"/>
              <a:defRPr sz="1600"/>
            </a:lvl6pPr>
            <a:lvl7pPr marL="3200400" lvl="6" indent="-330200" algn="l">
              <a:lnSpc>
                <a:spcPct val="100000"/>
              </a:lnSpc>
              <a:spcBef>
                <a:spcPts val="300"/>
              </a:spcBef>
              <a:spcAft>
                <a:spcPts val="0"/>
              </a:spcAft>
              <a:buSzPts val="1600"/>
              <a:buChar char="▪"/>
              <a:defRPr sz="1600"/>
            </a:lvl7pPr>
            <a:lvl8pPr marL="3657600" lvl="7" indent="-330200" algn="l">
              <a:lnSpc>
                <a:spcPct val="100000"/>
              </a:lnSpc>
              <a:spcBef>
                <a:spcPts val="300"/>
              </a:spcBef>
              <a:spcAft>
                <a:spcPts val="0"/>
              </a:spcAft>
              <a:buSzPts val="1600"/>
              <a:buChar char="▪"/>
              <a:defRPr sz="1600"/>
            </a:lvl8pPr>
            <a:lvl9pPr marL="4114800" lvl="8" indent="-330200" algn="l">
              <a:lnSpc>
                <a:spcPct val="100000"/>
              </a:lnSpc>
              <a:spcBef>
                <a:spcPts val="300"/>
              </a:spcBef>
              <a:spcAft>
                <a:spcPts val="0"/>
              </a:spcAft>
              <a:buSzPts val="1600"/>
              <a:buChar char="▪"/>
              <a:defRPr sz="1600"/>
            </a:lvl9pPr>
          </a:lstStyle>
          <a:p>
            <a:endParaRPr/>
          </a:p>
        </p:txBody>
      </p:sp>
      <p:sp>
        <p:nvSpPr>
          <p:cNvPr id="59" name="Google Shape;59;p8"/>
          <p:cNvSpPr txBox="1">
            <a:spLocks noGrp="1"/>
          </p:cNvSpPr>
          <p:nvPr>
            <p:ph type="body" idx="3"/>
          </p:nvPr>
        </p:nvSpPr>
        <p:spPr>
          <a:xfrm>
            <a:off x="6266688" y="1097280"/>
            <a:ext cx="4267200" cy="54864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800"/>
              </a:spcBef>
              <a:spcAft>
                <a:spcPts val="0"/>
              </a:spcAft>
              <a:buClr>
                <a:schemeClr val="dk1"/>
              </a:buClr>
              <a:buSzPts val="1400"/>
              <a:buNone/>
              <a:defRPr sz="1400" b="0" cap="none">
                <a:solidFill>
                  <a:schemeClr val="dk1"/>
                </a:solidFill>
                <a:latin typeface="Libre Franklin"/>
                <a:ea typeface="Libre Franklin"/>
                <a:cs typeface="Libre Franklin"/>
                <a:sym typeface="Libre Franklin"/>
              </a:defRPr>
            </a:lvl1pPr>
            <a:lvl2pPr marL="914400" lvl="1" indent="-228600" algn="l">
              <a:lnSpc>
                <a:spcPct val="100000"/>
              </a:lnSpc>
              <a:spcBef>
                <a:spcPts val="300"/>
              </a:spcBef>
              <a:spcAft>
                <a:spcPts val="0"/>
              </a:spcAft>
              <a:buSzPts val="2000"/>
              <a:buNone/>
              <a:defRPr sz="2000" b="1"/>
            </a:lvl2pPr>
            <a:lvl3pPr marL="1371600" lvl="2" indent="-228600" algn="l">
              <a:lnSpc>
                <a:spcPct val="100000"/>
              </a:lnSpc>
              <a:spcBef>
                <a:spcPts val="300"/>
              </a:spcBef>
              <a:spcAft>
                <a:spcPts val="0"/>
              </a:spcAft>
              <a:buSzPts val="1800"/>
              <a:buNone/>
              <a:defRPr sz="1800" b="1"/>
            </a:lvl3pPr>
            <a:lvl4pPr marL="1828800" lvl="3" indent="-228600" algn="l">
              <a:lnSpc>
                <a:spcPct val="100000"/>
              </a:lnSpc>
              <a:spcBef>
                <a:spcPts val="300"/>
              </a:spcBef>
              <a:spcAft>
                <a:spcPts val="0"/>
              </a:spcAft>
              <a:buSzPts val="1600"/>
              <a:buNone/>
              <a:defRPr sz="1600" b="1"/>
            </a:lvl4pPr>
            <a:lvl5pPr marL="2286000" lvl="4" indent="-228600" algn="l">
              <a:lnSpc>
                <a:spcPct val="100000"/>
              </a:lnSpc>
              <a:spcBef>
                <a:spcPts val="300"/>
              </a:spcBef>
              <a:spcAft>
                <a:spcPts val="0"/>
              </a:spcAft>
              <a:buSzPts val="1600"/>
              <a:buNone/>
              <a:defRPr sz="1600" b="1"/>
            </a:lvl5pPr>
            <a:lvl6pPr marL="2743200" lvl="5" indent="-228600" algn="l">
              <a:lnSpc>
                <a:spcPct val="100000"/>
              </a:lnSpc>
              <a:spcBef>
                <a:spcPts val="300"/>
              </a:spcBef>
              <a:spcAft>
                <a:spcPts val="0"/>
              </a:spcAft>
              <a:buSzPts val="1600"/>
              <a:buNone/>
              <a:defRPr sz="1600" b="1"/>
            </a:lvl6pPr>
            <a:lvl7pPr marL="3200400" lvl="6" indent="-228600" algn="l">
              <a:lnSpc>
                <a:spcPct val="100000"/>
              </a:lnSpc>
              <a:spcBef>
                <a:spcPts val="300"/>
              </a:spcBef>
              <a:spcAft>
                <a:spcPts val="0"/>
              </a:spcAft>
              <a:buSzPts val="1600"/>
              <a:buNone/>
              <a:defRPr sz="1600" b="1"/>
            </a:lvl7pPr>
            <a:lvl8pPr marL="3657600" lvl="7" indent="-228600" algn="l">
              <a:lnSpc>
                <a:spcPct val="100000"/>
              </a:lnSpc>
              <a:spcBef>
                <a:spcPts val="300"/>
              </a:spcBef>
              <a:spcAft>
                <a:spcPts val="0"/>
              </a:spcAft>
              <a:buSzPts val="1600"/>
              <a:buNone/>
              <a:defRPr sz="1600" b="1"/>
            </a:lvl8pPr>
            <a:lvl9pPr marL="4114800" lvl="8" indent="-228600" algn="l">
              <a:lnSpc>
                <a:spcPct val="100000"/>
              </a:lnSpc>
              <a:spcBef>
                <a:spcPts val="300"/>
              </a:spcBef>
              <a:spcAft>
                <a:spcPts val="0"/>
              </a:spcAft>
              <a:buSzPts val="1600"/>
              <a:buNone/>
              <a:defRPr sz="1600" b="1"/>
            </a:lvl9pPr>
          </a:lstStyle>
          <a:p>
            <a:endParaRPr/>
          </a:p>
        </p:txBody>
      </p:sp>
      <p:sp>
        <p:nvSpPr>
          <p:cNvPr id="60" name="Google Shape;60;p8"/>
          <p:cNvSpPr txBox="1">
            <a:spLocks noGrp="1"/>
          </p:cNvSpPr>
          <p:nvPr>
            <p:ph type="body" idx="4"/>
          </p:nvPr>
        </p:nvSpPr>
        <p:spPr>
          <a:xfrm>
            <a:off x="6266688" y="1701848"/>
            <a:ext cx="4267200" cy="310896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800"/>
              </a:spcBef>
              <a:spcAft>
                <a:spcPts val="0"/>
              </a:spcAft>
              <a:buClr>
                <a:schemeClr val="dk1"/>
              </a:buClr>
              <a:buSzPts val="2400"/>
              <a:buNone/>
              <a:defRPr sz="2400"/>
            </a:lvl1pPr>
            <a:lvl2pPr marL="914400" lvl="1" indent="-355600" algn="l">
              <a:lnSpc>
                <a:spcPct val="100000"/>
              </a:lnSpc>
              <a:spcBef>
                <a:spcPts val="300"/>
              </a:spcBef>
              <a:spcAft>
                <a:spcPts val="0"/>
              </a:spcAft>
              <a:buSzPts val="2000"/>
              <a:buChar char="▪"/>
              <a:defRPr sz="2000"/>
            </a:lvl2pPr>
            <a:lvl3pPr marL="1371600" lvl="2" indent="-342900" algn="l">
              <a:lnSpc>
                <a:spcPct val="100000"/>
              </a:lnSpc>
              <a:spcBef>
                <a:spcPts val="300"/>
              </a:spcBef>
              <a:spcAft>
                <a:spcPts val="0"/>
              </a:spcAft>
              <a:buSzPts val="1800"/>
              <a:buChar char="▪"/>
              <a:defRPr sz="1800"/>
            </a:lvl3pPr>
            <a:lvl4pPr marL="1828800" lvl="3" indent="-330200" algn="l">
              <a:lnSpc>
                <a:spcPct val="100000"/>
              </a:lnSpc>
              <a:spcBef>
                <a:spcPts val="300"/>
              </a:spcBef>
              <a:spcAft>
                <a:spcPts val="0"/>
              </a:spcAft>
              <a:buSzPts val="1600"/>
              <a:buChar char="▪"/>
              <a:defRPr sz="1600"/>
            </a:lvl4pPr>
            <a:lvl5pPr marL="2286000" lvl="4" indent="-330200" algn="l">
              <a:lnSpc>
                <a:spcPct val="100000"/>
              </a:lnSpc>
              <a:spcBef>
                <a:spcPts val="300"/>
              </a:spcBef>
              <a:spcAft>
                <a:spcPts val="0"/>
              </a:spcAft>
              <a:buSzPts val="1600"/>
              <a:buChar char="▪"/>
              <a:defRPr sz="1600"/>
            </a:lvl5pPr>
            <a:lvl6pPr marL="2743200" lvl="5" indent="-330200" algn="l">
              <a:lnSpc>
                <a:spcPct val="100000"/>
              </a:lnSpc>
              <a:spcBef>
                <a:spcPts val="300"/>
              </a:spcBef>
              <a:spcAft>
                <a:spcPts val="0"/>
              </a:spcAft>
              <a:buSzPts val="1600"/>
              <a:buChar char="▪"/>
              <a:defRPr sz="1600"/>
            </a:lvl6pPr>
            <a:lvl7pPr marL="3200400" lvl="6" indent="-330200" algn="l">
              <a:lnSpc>
                <a:spcPct val="100000"/>
              </a:lnSpc>
              <a:spcBef>
                <a:spcPts val="300"/>
              </a:spcBef>
              <a:spcAft>
                <a:spcPts val="0"/>
              </a:spcAft>
              <a:buSzPts val="1600"/>
              <a:buChar char="▪"/>
              <a:defRPr sz="1600"/>
            </a:lvl7pPr>
            <a:lvl8pPr marL="3657600" lvl="7" indent="-330200" algn="l">
              <a:lnSpc>
                <a:spcPct val="100000"/>
              </a:lnSpc>
              <a:spcBef>
                <a:spcPts val="300"/>
              </a:spcBef>
              <a:spcAft>
                <a:spcPts val="0"/>
              </a:spcAft>
              <a:buSzPts val="1600"/>
              <a:buChar char="▪"/>
              <a:defRPr sz="1600"/>
            </a:lvl8pPr>
            <a:lvl9pPr marL="4114800" lvl="8" indent="-330200" algn="l">
              <a:lnSpc>
                <a:spcPct val="100000"/>
              </a:lnSpc>
              <a:spcBef>
                <a:spcPts val="300"/>
              </a:spcBef>
              <a:spcAft>
                <a:spcPts val="0"/>
              </a:spcAft>
              <a:buSzPts val="1600"/>
              <a:buChar char="▪"/>
              <a:defRPr sz="1600"/>
            </a:lvl9pPr>
          </a:lstStyle>
          <a:p>
            <a:endParaRPr/>
          </a:p>
        </p:txBody>
      </p:sp>
      <p:sp>
        <p:nvSpPr>
          <p:cNvPr id="61" name="Google Shape;61;p8"/>
          <p:cNvSpPr txBox="1">
            <a:spLocks noGrp="1"/>
          </p:cNvSpPr>
          <p:nvPr>
            <p:ph type="dt" idx="10"/>
          </p:nvPr>
        </p:nvSpPr>
        <p:spPr>
          <a:xfrm rot="-2460000">
            <a:off x="268224" y="5870448"/>
            <a:ext cx="2901696" cy="2011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8"/>
          <p:cNvSpPr txBox="1">
            <a:spLocks noGrp="1"/>
          </p:cNvSpPr>
          <p:nvPr>
            <p:ph type="ftr" idx="11"/>
          </p:nvPr>
        </p:nvSpPr>
        <p:spPr>
          <a:xfrm>
            <a:off x="4690019" y="6285122"/>
            <a:ext cx="6299200"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8"/>
          <p:cNvSpPr>
            <a:spLocks noGrp="1"/>
          </p:cNvSpPr>
          <p:nvPr>
            <p:ph type="sldNum" idx="12"/>
          </p:nvPr>
        </p:nvSpPr>
        <p:spPr>
          <a:xfrm>
            <a:off x="11201384" y="6170822"/>
            <a:ext cx="67056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Autofit/>
          </a:bodyPr>
          <a:lstStyle>
            <a:lvl1pPr marL="0" marR="0" lvl="0"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4"/>
        <p:cNvGrpSpPr/>
        <p:nvPr/>
      </p:nvGrpSpPr>
      <p:grpSpPr>
        <a:xfrm>
          <a:off x="0" y="0"/>
          <a:ext cx="0" cy="0"/>
          <a:chOff x="0" y="0"/>
          <a:chExt cx="0" cy="0"/>
        </a:xfrm>
      </p:grpSpPr>
      <p:sp>
        <p:nvSpPr>
          <p:cNvPr id="65" name="Google Shape;65;p9"/>
          <p:cNvSpPr/>
          <p:nvPr/>
        </p:nvSpPr>
        <p:spPr>
          <a:xfrm>
            <a:off x="1" y="2647950"/>
            <a:ext cx="4762500" cy="4210050"/>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66" name="Google Shape;66;p9"/>
          <p:cNvSpPr/>
          <p:nvPr/>
        </p:nvSpPr>
        <p:spPr>
          <a:xfrm rot="5400000">
            <a:off x="1720852" y="-1720850"/>
            <a:ext cx="6858000" cy="10299704"/>
          </a:xfrm>
          <a:prstGeom prst="rtTriangle">
            <a:avLst/>
          </a:prstGeom>
          <a:solidFill>
            <a:schemeClr val="accent3">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67" name="Google Shape;67;p9"/>
          <p:cNvSpPr txBox="1">
            <a:spLocks noGrp="1"/>
          </p:cNvSpPr>
          <p:nvPr>
            <p:ph type="title"/>
          </p:nvPr>
        </p:nvSpPr>
        <p:spPr>
          <a:xfrm rot="-2460000">
            <a:off x="1046573" y="1576104"/>
            <a:ext cx="6949440" cy="1089427"/>
          </a:xfrm>
          <a:prstGeom prst="rect">
            <a:avLst/>
          </a:prstGeom>
          <a:noFill/>
          <a:ln>
            <a:noFill/>
          </a:ln>
        </p:spPr>
        <p:txBody>
          <a:bodyPr spcFirstLastPara="1" wrap="square" lIns="91425" tIns="45700" rIns="91425" bIns="0" anchor="b" anchorCtr="0">
            <a:noAutofit/>
          </a:bodyPr>
          <a:lstStyle>
            <a:lvl1pPr lvl="0" algn="l">
              <a:lnSpc>
                <a:spcPct val="100000"/>
              </a:lnSpc>
              <a:spcBef>
                <a:spcPts val="0"/>
              </a:spcBef>
              <a:spcAft>
                <a:spcPts val="0"/>
              </a:spcAft>
              <a:buClr>
                <a:srgbClr val="FFFFFF"/>
              </a:buClr>
              <a:buSzPts val="2800"/>
              <a:buFont typeface="Libre Franklin Medium"/>
              <a:buNone/>
              <a:defRPr sz="2800" b="0" i="0" u="none" strike="noStrike" cap="none">
                <a:solidFill>
                  <a:srgbClr val="FFFFFF"/>
                </a:solidFill>
                <a:latin typeface="Libre Franklin Medium"/>
                <a:ea typeface="Libre Franklin Medium"/>
                <a:cs typeface="Libre Franklin Medium"/>
                <a:sym typeface="Libre Franklin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9"/>
          <p:cNvSpPr txBox="1">
            <a:spLocks noGrp="1"/>
          </p:cNvSpPr>
          <p:nvPr>
            <p:ph type="body" idx="1"/>
          </p:nvPr>
        </p:nvSpPr>
        <p:spPr>
          <a:xfrm>
            <a:off x="6332737" y="2618913"/>
            <a:ext cx="5077039" cy="33246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800"/>
              </a:spcBef>
              <a:spcAft>
                <a:spcPts val="0"/>
              </a:spcAft>
              <a:buClr>
                <a:schemeClr val="dk1"/>
              </a:buClr>
              <a:buSzPts val="3200"/>
              <a:buNone/>
              <a:defRPr sz="3200"/>
            </a:lvl1pPr>
            <a:lvl2pPr marL="914400" lvl="1" indent="-406400" algn="l">
              <a:lnSpc>
                <a:spcPct val="100000"/>
              </a:lnSpc>
              <a:spcBef>
                <a:spcPts val="300"/>
              </a:spcBef>
              <a:spcAft>
                <a:spcPts val="0"/>
              </a:spcAft>
              <a:buSzPts val="2800"/>
              <a:buChar char="▪"/>
              <a:defRPr sz="2800"/>
            </a:lvl2pPr>
            <a:lvl3pPr marL="1371600" lvl="2" indent="-381000" algn="l">
              <a:lnSpc>
                <a:spcPct val="100000"/>
              </a:lnSpc>
              <a:spcBef>
                <a:spcPts val="300"/>
              </a:spcBef>
              <a:spcAft>
                <a:spcPts val="0"/>
              </a:spcAft>
              <a:buSzPts val="2400"/>
              <a:buChar char="▪"/>
              <a:defRPr sz="2400"/>
            </a:lvl3pPr>
            <a:lvl4pPr marL="1828800" lvl="3" indent="-355600" algn="l">
              <a:lnSpc>
                <a:spcPct val="100000"/>
              </a:lnSpc>
              <a:spcBef>
                <a:spcPts val="300"/>
              </a:spcBef>
              <a:spcAft>
                <a:spcPts val="0"/>
              </a:spcAft>
              <a:buSzPts val="2000"/>
              <a:buChar char="▪"/>
              <a:defRPr sz="2000"/>
            </a:lvl4pPr>
            <a:lvl5pPr marL="2286000" lvl="4" indent="-355600" algn="l">
              <a:lnSpc>
                <a:spcPct val="100000"/>
              </a:lnSpc>
              <a:spcBef>
                <a:spcPts val="300"/>
              </a:spcBef>
              <a:spcAft>
                <a:spcPts val="0"/>
              </a:spcAft>
              <a:buSzPts val="2000"/>
              <a:buChar char="▪"/>
              <a:defRPr sz="2000"/>
            </a:lvl5pPr>
            <a:lvl6pPr marL="2743200" lvl="5" indent="-355600" algn="l">
              <a:lnSpc>
                <a:spcPct val="100000"/>
              </a:lnSpc>
              <a:spcBef>
                <a:spcPts val="300"/>
              </a:spcBef>
              <a:spcAft>
                <a:spcPts val="0"/>
              </a:spcAft>
              <a:buSzPts val="2000"/>
              <a:buChar char="▪"/>
              <a:defRPr sz="2000"/>
            </a:lvl6pPr>
            <a:lvl7pPr marL="3200400" lvl="6" indent="-355600" algn="l">
              <a:lnSpc>
                <a:spcPct val="100000"/>
              </a:lnSpc>
              <a:spcBef>
                <a:spcPts val="300"/>
              </a:spcBef>
              <a:spcAft>
                <a:spcPts val="0"/>
              </a:spcAft>
              <a:buSzPts val="2000"/>
              <a:buChar char="▪"/>
              <a:defRPr sz="2000"/>
            </a:lvl7pPr>
            <a:lvl8pPr marL="3657600" lvl="7" indent="-355600" algn="l">
              <a:lnSpc>
                <a:spcPct val="100000"/>
              </a:lnSpc>
              <a:spcBef>
                <a:spcPts val="300"/>
              </a:spcBef>
              <a:spcAft>
                <a:spcPts val="0"/>
              </a:spcAft>
              <a:buSzPts val="2000"/>
              <a:buChar char="▪"/>
              <a:defRPr sz="2000"/>
            </a:lvl8pPr>
            <a:lvl9pPr marL="4114800" lvl="8" indent="-355600" algn="l">
              <a:lnSpc>
                <a:spcPct val="100000"/>
              </a:lnSpc>
              <a:spcBef>
                <a:spcPts val="300"/>
              </a:spcBef>
              <a:spcAft>
                <a:spcPts val="0"/>
              </a:spcAft>
              <a:buSzPts val="2000"/>
              <a:buChar char="▪"/>
              <a:defRPr sz="2000"/>
            </a:lvl9pPr>
          </a:lstStyle>
          <a:p>
            <a:endParaRPr/>
          </a:p>
        </p:txBody>
      </p:sp>
      <p:sp>
        <p:nvSpPr>
          <p:cNvPr id="69" name="Google Shape;69;p9"/>
          <p:cNvSpPr txBox="1">
            <a:spLocks noGrp="1"/>
          </p:cNvSpPr>
          <p:nvPr>
            <p:ph type="body" idx="2"/>
          </p:nvPr>
        </p:nvSpPr>
        <p:spPr>
          <a:xfrm rot="-2460000">
            <a:off x="1730605" y="2253385"/>
            <a:ext cx="7726347" cy="6233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800"/>
              </a:spcBef>
              <a:spcAft>
                <a:spcPts val="0"/>
              </a:spcAft>
              <a:buClr>
                <a:srgbClr val="FFFFFF"/>
              </a:buClr>
              <a:buSzPts val="1400"/>
              <a:buNone/>
              <a:defRPr sz="1400" b="1">
                <a:solidFill>
                  <a:srgbClr val="FFFFFF"/>
                </a:solidFill>
                <a:latin typeface="Libre Franklin"/>
                <a:ea typeface="Libre Franklin"/>
                <a:cs typeface="Libre Franklin"/>
                <a:sym typeface="Libre Franklin"/>
              </a:defRPr>
            </a:lvl1pPr>
            <a:lvl2pPr marL="914400" lvl="1" indent="-228600" algn="l">
              <a:lnSpc>
                <a:spcPct val="100000"/>
              </a:lnSpc>
              <a:spcBef>
                <a:spcPts val="300"/>
              </a:spcBef>
              <a:spcAft>
                <a:spcPts val="0"/>
              </a:spcAft>
              <a:buSzPts val="1200"/>
              <a:buNone/>
              <a:defRPr sz="1200"/>
            </a:lvl2pPr>
            <a:lvl3pPr marL="1371600" lvl="2" indent="-228600" algn="l">
              <a:lnSpc>
                <a:spcPct val="100000"/>
              </a:lnSpc>
              <a:spcBef>
                <a:spcPts val="300"/>
              </a:spcBef>
              <a:spcAft>
                <a:spcPts val="0"/>
              </a:spcAft>
              <a:buSzPts val="1000"/>
              <a:buNone/>
              <a:defRPr sz="1000"/>
            </a:lvl3pPr>
            <a:lvl4pPr marL="1828800" lvl="3" indent="-228600" algn="l">
              <a:lnSpc>
                <a:spcPct val="100000"/>
              </a:lnSpc>
              <a:spcBef>
                <a:spcPts val="300"/>
              </a:spcBef>
              <a:spcAft>
                <a:spcPts val="0"/>
              </a:spcAft>
              <a:buSzPts val="900"/>
              <a:buNone/>
              <a:defRPr sz="900"/>
            </a:lvl4pPr>
            <a:lvl5pPr marL="2286000" lvl="4" indent="-228600" algn="l">
              <a:lnSpc>
                <a:spcPct val="100000"/>
              </a:lnSpc>
              <a:spcBef>
                <a:spcPts val="300"/>
              </a:spcBef>
              <a:spcAft>
                <a:spcPts val="0"/>
              </a:spcAft>
              <a:buSzPts val="900"/>
              <a:buNone/>
              <a:defRPr sz="900"/>
            </a:lvl5pPr>
            <a:lvl6pPr marL="2743200" lvl="5" indent="-228600" algn="l">
              <a:lnSpc>
                <a:spcPct val="100000"/>
              </a:lnSpc>
              <a:spcBef>
                <a:spcPts val="300"/>
              </a:spcBef>
              <a:spcAft>
                <a:spcPts val="0"/>
              </a:spcAft>
              <a:buSzPts val="900"/>
              <a:buNone/>
              <a:defRPr sz="900"/>
            </a:lvl6pPr>
            <a:lvl7pPr marL="3200400" lvl="6" indent="-228600" algn="l">
              <a:lnSpc>
                <a:spcPct val="100000"/>
              </a:lnSpc>
              <a:spcBef>
                <a:spcPts val="300"/>
              </a:spcBef>
              <a:spcAft>
                <a:spcPts val="0"/>
              </a:spcAft>
              <a:buSzPts val="900"/>
              <a:buNone/>
              <a:defRPr sz="900"/>
            </a:lvl7pPr>
            <a:lvl8pPr marL="3657600" lvl="7" indent="-228600" algn="l">
              <a:lnSpc>
                <a:spcPct val="100000"/>
              </a:lnSpc>
              <a:spcBef>
                <a:spcPts val="300"/>
              </a:spcBef>
              <a:spcAft>
                <a:spcPts val="0"/>
              </a:spcAft>
              <a:buSzPts val="900"/>
              <a:buNone/>
              <a:defRPr sz="900"/>
            </a:lvl8pPr>
            <a:lvl9pPr marL="4114800" lvl="8" indent="-228600" algn="l">
              <a:lnSpc>
                <a:spcPct val="100000"/>
              </a:lnSpc>
              <a:spcBef>
                <a:spcPts val="300"/>
              </a:spcBef>
              <a:spcAft>
                <a:spcPts val="0"/>
              </a:spcAft>
              <a:buSzPts val="900"/>
              <a:buNone/>
              <a:defRPr sz="900"/>
            </a:lvl9pPr>
          </a:lstStyle>
          <a:p>
            <a:endParaRPr/>
          </a:p>
        </p:txBody>
      </p:sp>
      <p:sp>
        <p:nvSpPr>
          <p:cNvPr id="70" name="Google Shape;70;p9"/>
          <p:cNvSpPr txBox="1">
            <a:spLocks noGrp="1"/>
          </p:cNvSpPr>
          <p:nvPr>
            <p:ph type="dt" idx="10"/>
          </p:nvPr>
        </p:nvSpPr>
        <p:spPr>
          <a:xfrm rot="-2460000">
            <a:off x="268224" y="5870448"/>
            <a:ext cx="2901696" cy="2011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9"/>
          <p:cNvSpPr txBox="1">
            <a:spLocks noGrp="1"/>
          </p:cNvSpPr>
          <p:nvPr>
            <p:ph type="ftr" idx="11"/>
          </p:nvPr>
        </p:nvSpPr>
        <p:spPr>
          <a:xfrm>
            <a:off x="4690019" y="6285122"/>
            <a:ext cx="6299200"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9"/>
          <p:cNvSpPr>
            <a:spLocks noGrp="1"/>
          </p:cNvSpPr>
          <p:nvPr>
            <p:ph type="sldNum" idx="12"/>
          </p:nvPr>
        </p:nvSpPr>
        <p:spPr>
          <a:xfrm>
            <a:off x="11201384" y="6170822"/>
            <a:ext cx="670560" cy="502920"/>
          </a:xfrm>
          <a:prstGeom prst="ellipse">
            <a:avLst/>
          </a:prstGeom>
          <a:noFill/>
          <a:ln w="9525" cap="flat" cmpd="sng">
            <a:solidFill>
              <a:schemeClr val="dk2"/>
            </a:solidFill>
            <a:prstDash val="solid"/>
            <a:round/>
            <a:headEnd type="none" w="sm" len="sm"/>
            <a:tailEnd type="none" w="sm" len="sm"/>
          </a:ln>
        </p:spPr>
        <p:txBody>
          <a:bodyPr spcFirstLastPara="1" wrap="square" lIns="9125" tIns="9125" rIns="9125" bIns="9125" anchor="ctr" anchorCtr="0">
            <a:noAutofit/>
          </a:bodyPr>
          <a:lstStyle>
            <a:lvl1pPr marL="0" marR="0" lvl="0" indent="0" algn="ctr">
              <a:lnSpc>
                <a:spcPct val="100000"/>
              </a:lnSpc>
              <a:spcBef>
                <a:spcPts val="0"/>
              </a:spcBef>
              <a:spcAft>
                <a:spcPts val="0"/>
              </a:spcAft>
              <a:buClr>
                <a:srgbClr val="000000"/>
              </a:buClr>
              <a:buSzPts val="1650"/>
              <a:buFont typeface="Arial"/>
              <a:buNone/>
              <a:defRPr sz="1650" b="0" i="0" u="none" strike="noStrike" cap="none">
                <a:solidFill>
                  <a:schemeClr val="dk2"/>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50"/>
              <a:buFont typeface="Arial"/>
              <a:buNone/>
              <a:defRPr sz="1650" b="0" i="0" u="none" strike="noStrike" cap="none">
                <a:solidFill>
                  <a:schemeClr val="dk2"/>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50"/>
              <a:buFont typeface="Arial"/>
              <a:buNone/>
              <a:defRPr sz="1650" b="0" i="0" u="none" strike="noStrike" cap="none">
                <a:solidFill>
                  <a:schemeClr val="dk2"/>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50"/>
              <a:buFont typeface="Arial"/>
              <a:buNone/>
              <a:defRPr sz="1650" b="0" i="0" u="none" strike="noStrike" cap="none">
                <a:solidFill>
                  <a:schemeClr val="dk2"/>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50"/>
              <a:buFont typeface="Arial"/>
              <a:buNone/>
              <a:defRPr sz="1650" b="0" i="0" u="none" strike="noStrike" cap="none">
                <a:solidFill>
                  <a:schemeClr val="dk2"/>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50"/>
              <a:buFont typeface="Arial"/>
              <a:buNone/>
              <a:defRPr sz="1650" b="0" i="0" u="none" strike="noStrike" cap="none">
                <a:solidFill>
                  <a:schemeClr val="dk2"/>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50"/>
              <a:buFont typeface="Arial"/>
              <a:buNone/>
              <a:defRPr sz="1650" b="0" i="0" u="none" strike="noStrike" cap="none">
                <a:solidFill>
                  <a:schemeClr val="dk2"/>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50"/>
              <a:buFont typeface="Arial"/>
              <a:buNone/>
              <a:defRPr sz="1650" b="0" i="0" u="none" strike="noStrike" cap="none">
                <a:solidFill>
                  <a:schemeClr val="dk2"/>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50"/>
              <a:buFont typeface="Arial"/>
              <a:buNone/>
              <a:defRPr sz="1650" b="0" i="0" u="none" strike="noStrike" cap="none">
                <a:solidFill>
                  <a:schemeClr val="dk2"/>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3"/>
        <p:cNvGrpSpPr/>
        <p:nvPr/>
      </p:nvGrpSpPr>
      <p:grpSpPr>
        <a:xfrm>
          <a:off x="0" y="0"/>
          <a:ext cx="0" cy="0"/>
          <a:chOff x="0" y="0"/>
          <a:chExt cx="0" cy="0"/>
        </a:xfrm>
      </p:grpSpPr>
      <p:sp>
        <p:nvSpPr>
          <p:cNvPr id="74" name="Google Shape;74;p10"/>
          <p:cNvSpPr>
            <a:spLocks noGrp="1"/>
          </p:cNvSpPr>
          <p:nvPr>
            <p:ph type="pic" idx="2"/>
          </p:nvPr>
        </p:nvSpPr>
        <p:spPr>
          <a:xfrm>
            <a:off x="2705101" y="0"/>
            <a:ext cx="9486900" cy="6858000"/>
          </a:xfrm>
          <a:prstGeom prst="rect">
            <a:avLst/>
          </a:prstGeom>
          <a:solidFill>
            <a:schemeClr val="accent3">
              <a:alpha val="80000"/>
            </a:schemeClr>
          </a:solidFill>
          <a:ln>
            <a:noFill/>
          </a:ln>
        </p:spPr>
      </p:sp>
      <p:sp>
        <p:nvSpPr>
          <p:cNvPr id="75" name="Google Shape;75;p10"/>
          <p:cNvSpPr/>
          <p:nvPr/>
        </p:nvSpPr>
        <p:spPr>
          <a:xfrm>
            <a:off x="1" y="2647950"/>
            <a:ext cx="4762500" cy="4210050"/>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76" name="Google Shape;76;p10"/>
          <p:cNvSpPr/>
          <p:nvPr/>
        </p:nvSpPr>
        <p:spPr>
          <a:xfrm>
            <a:off x="1" y="5048250"/>
            <a:ext cx="4762500" cy="1809750"/>
          </a:xfrm>
          <a:custGeom>
            <a:avLst/>
            <a:gdLst/>
            <a:ahLst/>
            <a:cxnLst/>
            <a:rect l="l" t="t" r="r" b="b"/>
            <a:pathLst>
              <a:path w="3571875" h="1809750" extrusionOk="0">
                <a:moveTo>
                  <a:pt x="0" y="1809750"/>
                </a:moveTo>
                <a:lnTo>
                  <a:pt x="2038350" y="0"/>
                </a:lnTo>
                <a:lnTo>
                  <a:pt x="3571875" y="1809750"/>
                </a:lnTo>
                <a:lnTo>
                  <a:pt x="0" y="1809750"/>
                </a:lnTo>
                <a:close/>
              </a:path>
            </a:pathLst>
          </a:custGeom>
          <a:solidFill>
            <a:schemeClr val="accent3">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77" name="Google Shape;77;p10"/>
          <p:cNvSpPr txBox="1">
            <a:spLocks noGrp="1"/>
          </p:cNvSpPr>
          <p:nvPr>
            <p:ph type="title"/>
          </p:nvPr>
        </p:nvSpPr>
        <p:spPr>
          <a:xfrm rot="-2460000">
            <a:off x="894929" y="1717501"/>
            <a:ext cx="7315200" cy="867444"/>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800"/>
              <a:buFont typeface="Libre Franklin Medium"/>
              <a:buNone/>
              <a:defRPr sz="2800" b="0">
                <a:latin typeface="Libre Franklin Medium"/>
                <a:ea typeface="Libre Franklin Medium"/>
                <a:cs typeface="Libre Franklin Medium"/>
                <a:sym typeface="Libre Franklin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0"/>
          <p:cNvSpPr txBox="1">
            <a:spLocks noGrp="1"/>
          </p:cNvSpPr>
          <p:nvPr>
            <p:ph type="body" idx="1"/>
          </p:nvPr>
        </p:nvSpPr>
        <p:spPr>
          <a:xfrm rot="-2460000">
            <a:off x="1524639" y="2180529"/>
            <a:ext cx="8128727" cy="74066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800"/>
              </a:spcBef>
              <a:spcAft>
                <a:spcPts val="0"/>
              </a:spcAft>
              <a:buClr>
                <a:schemeClr val="dk2"/>
              </a:buClr>
              <a:buSzPts val="1400"/>
              <a:buNone/>
              <a:defRPr sz="1400">
                <a:solidFill>
                  <a:schemeClr val="dk2"/>
                </a:solidFill>
              </a:defRPr>
            </a:lvl1pPr>
            <a:lvl2pPr marL="914400" lvl="1" indent="-228600" algn="l">
              <a:lnSpc>
                <a:spcPct val="100000"/>
              </a:lnSpc>
              <a:spcBef>
                <a:spcPts val="300"/>
              </a:spcBef>
              <a:spcAft>
                <a:spcPts val="0"/>
              </a:spcAft>
              <a:buSzPts val="1200"/>
              <a:buNone/>
              <a:defRPr sz="1200"/>
            </a:lvl2pPr>
            <a:lvl3pPr marL="1371600" lvl="2" indent="-228600" algn="l">
              <a:lnSpc>
                <a:spcPct val="100000"/>
              </a:lnSpc>
              <a:spcBef>
                <a:spcPts val="300"/>
              </a:spcBef>
              <a:spcAft>
                <a:spcPts val="0"/>
              </a:spcAft>
              <a:buSzPts val="1000"/>
              <a:buNone/>
              <a:defRPr sz="1000"/>
            </a:lvl3pPr>
            <a:lvl4pPr marL="1828800" lvl="3" indent="-228600" algn="l">
              <a:lnSpc>
                <a:spcPct val="100000"/>
              </a:lnSpc>
              <a:spcBef>
                <a:spcPts val="300"/>
              </a:spcBef>
              <a:spcAft>
                <a:spcPts val="0"/>
              </a:spcAft>
              <a:buSzPts val="900"/>
              <a:buNone/>
              <a:defRPr sz="900"/>
            </a:lvl4pPr>
            <a:lvl5pPr marL="2286000" lvl="4" indent="-228600" algn="l">
              <a:lnSpc>
                <a:spcPct val="100000"/>
              </a:lnSpc>
              <a:spcBef>
                <a:spcPts val="300"/>
              </a:spcBef>
              <a:spcAft>
                <a:spcPts val="0"/>
              </a:spcAft>
              <a:buSzPts val="900"/>
              <a:buNone/>
              <a:defRPr sz="900"/>
            </a:lvl5pPr>
            <a:lvl6pPr marL="2743200" lvl="5" indent="-228600" algn="l">
              <a:lnSpc>
                <a:spcPct val="100000"/>
              </a:lnSpc>
              <a:spcBef>
                <a:spcPts val="300"/>
              </a:spcBef>
              <a:spcAft>
                <a:spcPts val="0"/>
              </a:spcAft>
              <a:buSzPts val="900"/>
              <a:buNone/>
              <a:defRPr sz="900"/>
            </a:lvl6pPr>
            <a:lvl7pPr marL="3200400" lvl="6" indent="-228600" algn="l">
              <a:lnSpc>
                <a:spcPct val="100000"/>
              </a:lnSpc>
              <a:spcBef>
                <a:spcPts val="300"/>
              </a:spcBef>
              <a:spcAft>
                <a:spcPts val="0"/>
              </a:spcAft>
              <a:buSzPts val="900"/>
              <a:buNone/>
              <a:defRPr sz="900"/>
            </a:lvl7pPr>
            <a:lvl8pPr marL="3657600" lvl="7" indent="-228600" algn="l">
              <a:lnSpc>
                <a:spcPct val="100000"/>
              </a:lnSpc>
              <a:spcBef>
                <a:spcPts val="300"/>
              </a:spcBef>
              <a:spcAft>
                <a:spcPts val="0"/>
              </a:spcAft>
              <a:buSzPts val="900"/>
              <a:buNone/>
              <a:defRPr sz="900"/>
            </a:lvl8pPr>
            <a:lvl9pPr marL="4114800" lvl="8" indent="-228600" algn="l">
              <a:lnSpc>
                <a:spcPct val="100000"/>
              </a:lnSpc>
              <a:spcBef>
                <a:spcPts val="300"/>
              </a:spcBef>
              <a:spcAft>
                <a:spcPts val="0"/>
              </a:spcAft>
              <a:buSzPts val="900"/>
              <a:buNone/>
              <a:defRPr sz="900"/>
            </a:lvl9pPr>
          </a:lstStyle>
          <a:p>
            <a:endParaRPr/>
          </a:p>
        </p:txBody>
      </p:sp>
      <p:sp>
        <p:nvSpPr>
          <p:cNvPr id="79" name="Google Shape;79;p10"/>
          <p:cNvSpPr txBox="1">
            <a:spLocks noGrp="1"/>
          </p:cNvSpPr>
          <p:nvPr>
            <p:ph type="dt" idx="10"/>
          </p:nvPr>
        </p:nvSpPr>
        <p:spPr>
          <a:xfrm rot="-2460000">
            <a:off x="268224" y="5870448"/>
            <a:ext cx="2901696" cy="2011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0"/>
          <p:cNvSpPr txBox="1">
            <a:spLocks noGrp="1"/>
          </p:cNvSpPr>
          <p:nvPr>
            <p:ph type="ftr" idx="11"/>
          </p:nvPr>
        </p:nvSpPr>
        <p:spPr>
          <a:xfrm>
            <a:off x="4690019" y="6285122"/>
            <a:ext cx="6299200"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0"/>
          <p:cNvSpPr>
            <a:spLocks noGrp="1"/>
          </p:cNvSpPr>
          <p:nvPr>
            <p:ph type="sldNum" idx="12"/>
          </p:nvPr>
        </p:nvSpPr>
        <p:spPr>
          <a:xfrm>
            <a:off x="11201384" y="6170822"/>
            <a:ext cx="67056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Autofit/>
          </a:bodyPr>
          <a:lstStyle>
            <a:lvl1pPr marL="0" marR="0" lvl="0"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3175" y="5050633"/>
            <a:ext cx="4765676" cy="1807368"/>
          </a:xfrm>
          <a:custGeom>
            <a:avLst/>
            <a:gdLst/>
            <a:ahLst/>
            <a:cxnLst/>
            <a:rect l="l" t="t" r="r" b="b"/>
            <a:pathLst>
              <a:path w="3574257" h="1807368" extrusionOk="0">
                <a:moveTo>
                  <a:pt x="2382" y="1807368"/>
                </a:moveTo>
                <a:lnTo>
                  <a:pt x="0" y="0"/>
                </a:lnTo>
                <a:lnTo>
                  <a:pt x="2045494" y="1"/>
                </a:lnTo>
                <a:lnTo>
                  <a:pt x="3574257" y="1807368"/>
                </a:lnTo>
                <a:lnTo>
                  <a:pt x="2382" y="1807368"/>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11" name="Google Shape;11;p1"/>
          <p:cNvSpPr/>
          <p:nvPr/>
        </p:nvSpPr>
        <p:spPr>
          <a:xfrm>
            <a:off x="-3173" y="5051293"/>
            <a:ext cx="12195173" cy="1806709"/>
          </a:xfrm>
          <a:custGeom>
            <a:avLst/>
            <a:gdLst/>
            <a:ahLst/>
            <a:cxnLst/>
            <a:rect l="l" t="t" r="r" b="b"/>
            <a:pathLst>
              <a:path w="3352800" h="527584" extrusionOk="0">
                <a:moveTo>
                  <a:pt x="0" y="527584"/>
                </a:moveTo>
                <a:lnTo>
                  <a:pt x="748227" y="0"/>
                </a:lnTo>
                <a:lnTo>
                  <a:pt x="3352800" y="271"/>
                </a:lnTo>
                <a:lnTo>
                  <a:pt x="3352800" y="527584"/>
                </a:lnTo>
                <a:lnTo>
                  <a:pt x="0" y="527584"/>
                </a:lnTo>
                <a:close/>
              </a:path>
            </a:pathLst>
          </a:custGeom>
          <a:solidFill>
            <a:schemeClr val="accent3">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12" name="Google Shape;12;p1"/>
          <p:cNvSpPr txBox="1">
            <a:spLocks noGrp="1"/>
          </p:cNvSpPr>
          <p:nvPr>
            <p:ph type="title"/>
          </p:nvPr>
        </p:nvSpPr>
        <p:spPr>
          <a:xfrm>
            <a:off x="1097280" y="365760"/>
            <a:ext cx="10027920" cy="54864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2800"/>
              <a:buFont typeface="Libre Franklin Medium"/>
              <a:buNone/>
              <a:defRPr sz="2800" b="0" i="0" u="none" strike="noStrike" cap="none">
                <a:solidFill>
                  <a:schemeClr val="dk1"/>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1"/>
          <p:cNvSpPr txBox="1">
            <a:spLocks noGrp="1"/>
          </p:cNvSpPr>
          <p:nvPr>
            <p:ph type="body" idx="1"/>
          </p:nvPr>
        </p:nvSpPr>
        <p:spPr>
          <a:xfrm>
            <a:off x="1097280" y="1100629"/>
            <a:ext cx="10027920" cy="3579849"/>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8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1pPr>
            <a:lvl2pPr marL="914400" marR="0" lvl="1" indent="-330200" algn="l" rtl="0">
              <a:lnSpc>
                <a:spcPct val="100000"/>
              </a:lnSpc>
              <a:spcBef>
                <a:spcPts val="300"/>
              </a:spcBef>
              <a:spcAft>
                <a:spcPts val="0"/>
              </a:spcAft>
              <a:buClr>
                <a:schemeClr val="accent2"/>
              </a:buClr>
              <a:buSzPts val="1600"/>
              <a:buFont typeface="Noto Sans Symbols"/>
              <a:buChar char="▪"/>
              <a:defRPr sz="1600" b="0" i="0" u="none" strike="noStrike" cap="none">
                <a:solidFill>
                  <a:schemeClr val="dk1"/>
                </a:solidFill>
                <a:latin typeface="Libre Franklin"/>
                <a:ea typeface="Libre Franklin"/>
                <a:cs typeface="Libre Franklin"/>
                <a:sym typeface="Libre Franklin"/>
              </a:defRPr>
            </a:lvl2pPr>
            <a:lvl3pPr marL="1371600" marR="0" lvl="2" indent="-330200" algn="l" rtl="0">
              <a:lnSpc>
                <a:spcPct val="100000"/>
              </a:lnSpc>
              <a:spcBef>
                <a:spcPts val="300"/>
              </a:spcBef>
              <a:spcAft>
                <a:spcPts val="0"/>
              </a:spcAft>
              <a:buClr>
                <a:schemeClr val="accent2"/>
              </a:buClr>
              <a:buSzPts val="1600"/>
              <a:buFont typeface="Noto Sans Symbols"/>
              <a:buChar char="▪"/>
              <a:defRPr sz="1600" b="0" i="0" u="none" strike="noStrike" cap="none">
                <a:solidFill>
                  <a:schemeClr val="dk1"/>
                </a:solidFill>
                <a:latin typeface="Libre Franklin"/>
                <a:ea typeface="Libre Franklin"/>
                <a:cs typeface="Libre Franklin"/>
                <a:sym typeface="Libre Franklin"/>
              </a:defRPr>
            </a:lvl3pPr>
            <a:lvl4pPr marL="1828800" marR="0" lvl="3" indent="-330200" algn="l" rtl="0">
              <a:lnSpc>
                <a:spcPct val="100000"/>
              </a:lnSpc>
              <a:spcBef>
                <a:spcPts val="300"/>
              </a:spcBef>
              <a:spcAft>
                <a:spcPts val="0"/>
              </a:spcAft>
              <a:buClr>
                <a:schemeClr val="accent2"/>
              </a:buClr>
              <a:buSzPts val="1600"/>
              <a:buFont typeface="Noto Sans Symbols"/>
              <a:buChar char="▪"/>
              <a:defRPr sz="1600" b="0" i="0" u="none" strike="noStrike" cap="none">
                <a:solidFill>
                  <a:schemeClr val="dk1"/>
                </a:solidFill>
                <a:latin typeface="Libre Franklin"/>
                <a:ea typeface="Libre Franklin"/>
                <a:cs typeface="Libre Franklin"/>
                <a:sym typeface="Libre Franklin"/>
              </a:defRPr>
            </a:lvl4pPr>
            <a:lvl5pPr marL="2286000" marR="0" lvl="4" indent="-330200" algn="l" rtl="0">
              <a:lnSpc>
                <a:spcPct val="100000"/>
              </a:lnSpc>
              <a:spcBef>
                <a:spcPts val="300"/>
              </a:spcBef>
              <a:spcAft>
                <a:spcPts val="0"/>
              </a:spcAft>
              <a:buClr>
                <a:schemeClr val="accent2"/>
              </a:buClr>
              <a:buSzPts val="1600"/>
              <a:buFont typeface="Noto Sans Symbols"/>
              <a:buChar char="▪"/>
              <a:defRPr sz="1600" b="0" i="0" u="none" strike="noStrike" cap="none">
                <a:solidFill>
                  <a:schemeClr val="dk1"/>
                </a:solidFill>
                <a:latin typeface="Libre Franklin"/>
                <a:ea typeface="Libre Franklin"/>
                <a:cs typeface="Libre Franklin"/>
                <a:sym typeface="Libre Franklin"/>
              </a:defRPr>
            </a:lvl5pPr>
            <a:lvl6pPr marL="2743200" marR="0" lvl="5" indent="-317500" algn="l" rtl="0">
              <a:lnSpc>
                <a:spcPct val="100000"/>
              </a:lnSpc>
              <a:spcBef>
                <a:spcPts val="300"/>
              </a:spcBef>
              <a:spcAft>
                <a:spcPts val="0"/>
              </a:spcAft>
              <a:buClr>
                <a:schemeClr val="accent2"/>
              </a:buClr>
              <a:buSzPts val="1400"/>
              <a:buFont typeface="Noto Sans Symbols"/>
              <a:buChar char="▪"/>
              <a:defRPr sz="1400" b="0" i="0" u="none" strike="noStrike" cap="none">
                <a:solidFill>
                  <a:schemeClr val="dk1"/>
                </a:solidFill>
                <a:latin typeface="Libre Franklin"/>
                <a:ea typeface="Libre Franklin"/>
                <a:cs typeface="Libre Franklin"/>
                <a:sym typeface="Libre Franklin"/>
              </a:defRPr>
            </a:lvl6pPr>
            <a:lvl7pPr marL="3200400" marR="0" lvl="6" indent="-317500" algn="l" rtl="0">
              <a:lnSpc>
                <a:spcPct val="100000"/>
              </a:lnSpc>
              <a:spcBef>
                <a:spcPts val="300"/>
              </a:spcBef>
              <a:spcAft>
                <a:spcPts val="0"/>
              </a:spcAft>
              <a:buClr>
                <a:schemeClr val="accent2"/>
              </a:buClr>
              <a:buSzPts val="1400"/>
              <a:buFont typeface="Noto Sans Symbols"/>
              <a:buChar char="▪"/>
              <a:defRPr sz="1400" b="0" i="0" u="none" strike="noStrike" cap="none">
                <a:solidFill>
                  <a:schemeClr val="dk1"/>
                </a:solidFill>
                <a:latin typeface="Libre Franklin"/>
                <a:ea typeface="Libre Franklin"/>
                <a:cs typeface="Libre Franklin"/>
                <a:sym typeface="Libre Franklin"/>
              </a:defRPr>
            </a:lvl7pPr>
            <a:lvl8pPr marL="3657600" marR="0" lvl="7" indent="-317500" algn="l" rtl="0">
              <a:lnSpc>
                <a:spcPct val="100000"/>
              </a:lnSpc>
              <a:spcBef>
                <a:spcPts val="300"/>
              </a:spcBef>
              <a:spcAft>
                <a:spcPts val="0"/>
              </a:spcAft>
              <a:buClr>
                <a:schemeClr val="accent2"/>
              </a:buClr>
              <a:buSzPts val="1400"/>
              <a:buFont typeface="Noto Sans Symbols"/>
              <a:buChar char="▪"/>
              <a:defRPr sz="1400" b="0" i="0" u="none" strike="noStrike" cap="none">
                <a:solidFill>
                  <a:schemeClr val="dk1"/>
                </a:solidFill>
                <a:latin typeface="Libre Franklin"/>
                <a:ea typeface="Libre Franklin"/>
                <a:cs typeface="Libre Franklin"/>
                <a:sym typeface="Libre Franklin"/>
              </a:defRPr>
            </a:lvl8pPr>
            <a:lvl9pPr marL="4114800" marR="0" lvl="8" indent="-317500" algn="l" rtl="0">
              <a:lnSpc>
                <a:spcPct val="100000"/>
              </a:lnSpc>
              <a:spcBef>
                <a:spcPts val="300"/>
              </a:spcBef>
              <a:spcAft>
                <a:spcPts val="0"/>
              </a:spcAft>
              <a:buClr>
                <a:schemeClr val="accent2"/>
              </a:buClr>
              <a:buSzPts val="1400"/>
              <a:buFont typeface="Noto Sans Symbols"/>
              <a:buChar char="▪"/>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14" name="Google Shape;14;p1"/>
          <p:cNvSpPr txBox="1">
            <a:spLocks noGrp="1"/>
          </p:cNvSpPr>
          <p:nvPr>
            <p:ph type="dt" idx="10"/>
          </p:nvPr>
        </p:nvSpPr>
        <p:spPr>
          <a:xfrm rot="-2460000">
            <a:off x="268224" y="5870448"/>
            <a:ext cx="2901696" cy="201168"/>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5" name="Google Shape;15;p1"/>
          <p:cNvSpPr txBox="1">
            <a:spLocks noGrp="1"/>
          </p:cNvSpPr>
          <p:nvPr>
            <p:ph type="ftr" idx="11"/>
          </p:nvPr>
        </p:nvSpPr>
        <p:spPr>
          <a:xfrm>
            <a:off x="4690019" y="6285122"/>
            <a:ext cx="6299200" cy="27432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FFFFFF"/>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6" name="Google Shape;16;p1"/>
          <p:cNvSpPr>
            <a:spLocks noGrp="1"/>
          </p:cNvSpPr>
          <p:nvPr>
            <p:ph type="sldNum" idx="12"/>
          </p:nvPr>
        </p:nvSpPr>
        <p:spPr>
          <a:xfrm>
            <a:off x="11201384" y="6170822"/>
            <a:ext cx="67056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Autofit/>
          </a:bodyPr>
          <a:lstStyle>
            <a:lvl1pPr marL="0" marR="0" lvl="0" indent="0" algn="ctr" rtl="0">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1650"/>
              <a:buFont typeface="Arial"/>
              <a:buNone/>
              <a:defRPr sz="165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www.corepublications.org/product/twelve-steps-twelve-traditions-workbook"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97"/>
        <p:cNvGrpSpPr/>
        <p:nvPr/>
      </p:nvGrpSpPr>
      <p:grpSpPr>
        <a:xfrm>
          <a:off x="0" y="0"/>
          <a:ext cx="0" cy="0"/>
          <a:chOff x="0" y="0"/>
          <a:chExt cx="0" cy="0"/>
        </a:xfrm>
      </p:grpSpPr>
      <p:sp>
        <p:nvSpPr>
          <p:cNvPr id="98" name="Google Shape;98;p13"/>
          <p:cNvSpPr txBox="1">
            <a:spLocks noGrp="1"/>
          </p:cNvSpPr>
          <p:nvPr>
            <p:ph type="ctrTitle"/>
          </p:nvPr>
        </p:nvSpPr>
        <p:spPr>
          <a:xfrm>
            <a:off x="1975400" y="2470800"/>
            <a:ext cx="7901700" cy="2925900"/>
          </a:xfrm>
          <a:prstGeom prst="rect">
            <a:avLst/>
          </a:prstGeom>
          <a:noFill/>
          <a:ln>
            <a:noFill/>
          </a:ln>
        </p:spPr>
        <p:txBody>
          <a:bodyPr spcFirstLastPara="1" wrap="square" lIns="91425" tIns="45700" rIns="91425" bIns="9125" anchor="b" anchorCtr="0">
            <a:noAutofit/>
          </a:bodyPr>
          <a:lstStyle/>
          <a:p>
            <a:pPr marL="0" lvl="0" indent="0" algn="ctr" rtl="0">
              <a:lnSpc>
                <a:spcPct val="100000"/>
              </a:lnSpc>
              <a:spcBef>
                <a:spcPts val="0"/>
              </a:spcBef>
              <a:spcAft>
                <a:spcPts val="0"/>
              </a:spcAft>
              <a:buClr>
                <a:schemeClr val="dk1"/>
              </a:buClr>
              <a:buSzPts val="3200"/>
              <a:buFont typeface="Tahoma"/>
              <a:buNone/>
            </a:pPr>
            <a:br>
              <a:rPr lang="en-US" sz="3600" cap="none">
                <a:latin typeface="Tahoma"/>
                <a:ea typeface="Tahoma"/>
                <a:cs typeface="Tahoma"/>
                <a:sym typeface="Tahoma"/>
              </a:rPr>
            </a:br>
            <a:br>
              <a:rPr lang="en-US" sz="3600" cap="none">
                <a:latin typeface="Tahoma"/>
                <a:ea typeface="Tahoma"/>
                <a:cs typeface="Tahoma"/>
                <a:sym typeface="Tahoma"/>
              </a:rPr>
            </a:br>
            <a:endParaRPr sz="3600" cap="none">
              <a:latin typeface="Tahoma"/>
              <a:ea typeface="Tahoma"/>
              <a:cs typeface="Tahoma"/>
              <a:sym typeface="Tahoma"/>
            </a:endParaRPr>
          </a:p>
          <a:p>
            <a:pPr marL="0" lvl="0" indent="0" algn="ctr" rtl="0">
              <a:lnSpc>
                <a:spcPct val="100000"/>
              </a:lnSpc>
              <a:spcBef>
                <a:spcPts val="0"/>
              </a:spcBef>
              <a:spcAft>
                <a:spcPts val="0"/>
              </a:spcAft>
              <a:buClr>
                <a:schemeClr val="dk1"/>
              </a:buClr>
              <a:buSzPts val="3200"/>
              <a:buFont typeface="Tahoma"/>
              <a:buNone/>
            </a:pPr>
            <a:endParaRPr sz="4000">
              <a:latin typeface="Tahoma"/>
              <a:ea typeface="Tahoma"/>
              <a:cs typeface="Tahoma"/>
              <a:sym typeface="Tahoma"/>
            </a:endParaRPr>
          </a:p>
          <a:p>
            <a:pPr marL="0" lvl="0" indent="0" algn="ctr" rtl="0">
              <a:spcBef>
                <a:spcPts val="0"/>
              </a:spcBef>
              <a:spcAft>
                <a:spcPts val="0"/>
              </a:spcAft>
              <a:buClr>
                <a:schemeClr val="dk1"/>
              </a:buClr>
              <a:buSzPts val="3200"/>
              <a:buFont typeface="Tahoma"/>
              <a:buNone/>
            </a:pPr>
            <a:endParaRPr sz="4000" b="1">
              <a:latin typeface="Georgia"/>
              <a:ea typeface="Georgia"/>
              <a:cs typeface="Georgia"/>
              <a:sym typeface="Georgia"/>
            </a:endParaRPr>
          </a:p>
          <a:p>
            <a:pPr marL="0" lvl="0" indent="0" algn="ctr" rtl="0">
              <a:lnSpc>
                <a:spcPct val="100000"/>
              </a:lnSpc>
              <a:spcBef>
                <a:spcPts val="0"/>
              </a:spcBef>
              <a:spcAft>
                <a:spcPts val="0"/>
              </a:spcAft>
              <a:buClr>
                <a:schemeClr val="dk1"/>
              </a:buClr>
              <a:buSzPts val="3200"/>
              <a:buFont typeface="Tahoma"/>
              <a:buNone/>
            </a:pPr>
            <a:r>
              <a:rPr lang="en-US" sz="4000" b="1">
                <a:latin typeface="Georgia"/>
                <a:ea typeface="Georgia"/>
                <a:cs typeface="Georgia"/>
                <a:sym typeface="Georgia"/>
              </a:rPr>
              <a:t>CoDA Resource Publi</a:t>
            </a:r>
            <a:r>
              <a:rPr lang="en-US" sz="4000" b="1" cap="none">
                <a:latin typeface="Georgia"/>
                <a:ea typeface="Georgia"/>
                <a:cs typeface="Georgia"/>
                <a:sym typeface="Georgia"/>
              </a:rPr>
              <a:t>shing</a:t>
            </a:r>
            <a:r>
              <a:rPr lang="en-US" sz="4000" b="1">
                <a:latin typeface="Georgia"/>
                <a:ea typeface="Georgia"/>
                <a:cs typeface="Georgia"/>
                <a:sym typeface="Georgia"/>
              </a:rPr>
              <a:t>, </a:t>
            </a:r>
            <a:r>
              <a:rPr lang="en-US" sz="4000" b="1" cap="none">
                <a:latin typeface="Georgia"/>
                <a:ea typeface="Georgia"/>
                <a:cs typeface="Georgia"/>
                <a:sym typeface="Georgia"/>
              </a:rPr>
              <a:t>Incorporated (CoRe) Board</a:t>
            </a:r>
            <a:br>
              <a:rPr lang="en-US" sz="4000" b="1" cap="none">
                <a:latin typeface="Georgia"/>
                <a:ea typeface="Georgia"/>
                <a:cs typeface="Georgia"/>
                <a:sym typeface="Georgia"/>
              </a:rPr>
            </a:br>
            <a:br>
              <a:rPr lang="en-US" sz="4000" b="1" cap="none">
                <a:latin typeface="Georgia"/>
                <a:ea typeface="Georgia"/>
                <a:cs typeface="Georgia"/>
                <a:sym typeface="Georgia"/>
              </a:rPr>
            </a:br>
            <a:r>
              <a:rPr lang="en-US" sz="4000" b="1" cap="none">
                <a:latin typeface="Georgia"/>
                <a:ea typeface="Georgia"/>
                <a:cs typeface="Georgia"/>
                <a:sym typeface="Georgia"/>
              </a:rPr>
              <a:t>2022/2023 Annual Report</a:t>
            </a:r>
            <a:endParaRPr sz="4000" b="1">
              <a:latin typeface="Georgia"/>
              <a:ea typeface="Georgia"/>
              <a:cs typeface="Georgia"/>
              <a:sym typeface="Georgia"/>
            </a:endParaRPr>
          </a:p>
        </p:txBody>
      </p:sp>
      <p:pic>
        <p:nvPicPr>
          <p:cNvPr id="99" name="Google Shape;99;p13"/>
          <p:cNvPicPr preferRelativeResize="0"/>
          <p:nvPr/>
        </p:nvPicPr>
        <p:blipFill rotWithShape="1">
          <a:blip r:embed="rId3">
            <a:alphaModFix/>
          </a:blip>
          <a:srcRect/>
          <a:stretch/>
        </p:blipFill>
        <p:spPr>
          <a:xfrm>
            <a:off x="299122" y="368291"/>
            <a:ext cx="1493316" cy="1207379"/>
          </a:xfrm>
          <a:prstGeom prst="rect">
            <a:avLst/>
          </a:prstGeom>
          <a:noFill/>
          <a:ln>
            <a:noFill/>
          </a:ln>
        </p:spPr>
      </p:pic>
      <p:sp>
        <p:nvSpPr>
          <p:cNvPr id="100" name="Google Shape;100;p13"/>
          <p:cNvSpPr txBox="1">
            <a:spLocks noGrp="1"/>
          </p:cNvSpPr>
          <p:nvPr>
            <p:ph type="subTitle" idx="1"/>
          </p:nvPr>
        </p:nvSpPr>
        <p:spPr>
          <a:xfrm>
            <a:off x="157684" y="6291812"/>
            <a:ext cx="8681508" cy="329259"/>
          </a:xfrm>
          <a:prstGeom prst="rect">
            <a:avLst/>
          </a:prstGeom>
          <a:noFill/>
          <a:ln>
            <a:noFill/>
          </a:ln>
        </p:spPr>
        <p:txBody>
          <a:bodyPr spcFirstLastPara="1" wrap="square" lIns="91425" tIns="9125" rIns="91425" bIns="45700" anchor="t" anchorCtr="0">
            <a:noAutofit/>
          </a:bodyPr>
          <a:lstStyle/>
          <a:p>
            <a:pPr marL="0" lvl="0" indent="0" algn="l" rtl="0">
              <a:lnSpc>
                <a:spcPct val="100000"/>
              </a:lnSpc>
              <a:spcBef>
                <a:spcPts val="0"/>
              </a:spcBef>
              <a:spcAft>
                <a:spcPts val="0"/>
              </a:spcAft>
              <a:buClr>
                <a:schemeClr val="dk1"/>
              </a:buClr>
              <a:buSzPts val="2400"/>
              <a:buNone/>
            </a:pPr>
            <a:endParaRPr sz="2400" b="1">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64"/>
        <p:cNvGrpSpPr/>
        <p:nvPr/>
      </p:nvGrpSpPr>
      <p:grpSpPr>
        <a:xfrm>
          <a:off x="0" y="0"/>
          <a:ext cx="0" cy="0"/>
          <a:chOff x="0" y="0"/>
          <a:chExt cx="0" cy="0"/>
        </a:xfrm>
      </p:grpSpPr>
      <p:sp>
        <p:nvSpPr>
          <p:cNvPr id="165" name="Google Shape;165;p22"/>
          <p:cNvSpPr txBox="1">
            <a:spLocks noGrp="1"/>
          </p:cNvSpPr>
          <p:nvPr>
            <p:ph type="title"/>
          </p:nvPr>
        </p:nvSpPr>
        <p:spPr>
          <a:xfrm>
            <a:off x="1097280" y="365759"/>
            <a:ext cx="10027920" cy="112382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600"/>
              <a:buFont typeface="Libre Franklin Medium"/>
              <a:buNone/>
            </a:pPr>
            <a:r>
              <a:rPr lang="en-US" sz="3600"/>
              <a:t>2022 FINANCIALS YEAR-TO-DATE</a:t>
            </a:r>
            <a:endParaRPr sz="3600"/>
          </a:p>
        </p:txBody>
      </p:sp>
      <p:sp>
        <p:nvSpPr>
          <p:cNvPr id="166" name="Google Shape;166;p22"/>
          <p:cNvSpPr txBox="1">
            <a:spLocks noGrp="1"/>
          </p:cNvSpPr>
          <p:nvPr>
            <p:ph type="body" idx="1"/>
          </p:nvPr>
        </p:nvSpPr>
        <p:spPr>
          <a:xfrm>
            <a:off x="1082043" y="2330245"/>
            <a:ext cx="10027800" cy="24336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600"/>
              <a:buNone/>
            </a:pPr>
            <a:r>
              <a:rPr lang="en-US" sz="3600" b="0"/>
              <a:t>2022 Sales Income - $398,422.20</a:t>
            </a:r>
            <a:endParaRPr sz="3600" b="0"/>
          </a:p>
          <a:p>
            <a:pPr marL="0" lvl="0" indent="0" algn="l" rtl="0">
              <a:lnSpc>
                <a:spcPct val="100000"/>
              </a:lnSpc>
              <a:spcBef>
                <a:spcPts val="800"/>
              </a:spcBef>
              <a:spcAft>
                <a:spcPts val="0"/>
              </a:spcAft>
              <a:buClr>
                <a:schemeClr val="dk1"/>
              </a:buClr>
              <a:buSzPts val="3600"/>
              <a:buNone/>
            </a:pPr>
            <a:r>
              <a:rPr lang="en-US" sz="3600" b="0"/>
              <a:t>2022 Royalties Paid   $159,368.88 </a:t>
            </a:r>
            <a:endParaRPr sz="3600" b="0"/>
          </a:p>
          <a:p>
            <a:pPr marL="0" lvl="0" indent="0" algn="l" rtl="0">
              <a:lnSpc>
                <a:spcPct val="100000"/>
              </a:lnSpc>
              <a:spcBef>
                <a:spcPts val="800"/>
              </a:spcBef>
              <a:spcAft>
                <a:spcPts val="0"/>
              </a:spcAft>
              <a:buClr>
                <a:schemeClr val="dk1"/>
              </a:buClr>
              <a:buSzPts val="3600"/>
              <a:buNone/>
            </a:pPr>
            <a:r>
              <a:rPr lang="en-US" sz="3600" b="0"/>
              <a:t>2022 7th Traditions Received - $1,178.00</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70"/>
        <p:cNvGrpSpPr/>
        <p:nvPr/>
      </p:nvGrpSpPr>
      <p:grpSpPr>
        <a:xfrm>
          <a:off x="0" y="0"/>
          <a:ext cx="0" cy="0"/>
          <a:chOff x="0" y="0"/>
          <a:chExt cx="0" cy="0"/>
        </a:xfrm>
      </p:grpSpPr>
      <p:sp>
        <p:nvSpPr>
          <p:cNvPr id="171" name="Google Shape;171;p23"/>
          <p:cNvSpPr txBox="1">
            <a:spLocks noGrp="1"/>
          </p:cNvSpPr>
          <p:nvPr>
            <p:ph type="title"/>
          </p:nvPr>
        </p:nvSpPr>
        <p:spPr>
          <a:xfrm>
            <a:off x="1082043" y="428486"/>
            <a:ext cx="10027800" cy="1297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600"/>
              <a:buFont typeface="Libre Franklin Medium"/>
              <a:buNone/>
            </a:pPr>
            <a:r>
              <a:rPr lang="en-US" sz="3600"/>
              <a:t>2023 FINANCIALS (1/01 – 6/1)</a:t>
            </a:r>
            <a:endParaRPr sz="3600"/>
          </a:p>
        </p:txBody>
      </p:sp>
      <p:sp>
        <p:nvSpPr>
          <p:cNvPr id="172" name="Google Shape;172;p23"/>
          <p:cNvSpPr txBox="1">
            <a:spLocks noGrp="1"/>
          </p:cNvSpPr>
          <p:nvPr>
            <p:ph type="body" idx="1"/>
          </p:nvPr>
        </p:nvSpPr>
        <p:spPr>
          <a:xfrm>
            <a:off x="874125" y="2284300"/>
            <a:ext cx="8772900" cy="25503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200"/>
              <a:buNone/>
            </a:pPr>
            <a:r>
              <a:rPr lang="en-US" sz="3200" b="0" cap="none"/>
              <a:t>2023 Sales Income - $225,001.43</a:t>
            </a:r>
            <a:endParaRPr/>
          </a:p>
          <a:p>
            <a:pPr marL="0" lvl="0" indent="0" algn="l" rtl="0">
              <a:lnSpc>
                <a:spcPct val="100000"/>
              </a:lnSpc>
              <a:spcBef>
                <a:spcPts val="800"/>
              </a:spcBef>
              <a:spcAft>
                <a:spcPts val="0"/>
              </a:spcAft>
              <a:buClr>
                <a:schemeClr val="dk1"/>
              </a:buClr>
              <a:buSzPts val="3200"/>
              <a:buNone/>
            </a:pPr>
            <a:r>
              <a:rPr lang="en-US" sz="3200" b="0"/>
              <a:t>2023 Royalties Paid - $80,276.12</a:t>
            </a:r>
            <a:endParaRPr/>
          </a:p>
          <a:p>
            <a:pPr marL="0" lvl="0" indent="0" algn="l" rtl="0">
              <a:lnSpc>
                <a:spcPct val="100000"/>
              </a:lnSpc>
              <a:spcBef>
                <a:spcPts val="800"/>
              </a:spcBef>
              <a:spcAft>
                <a:spcPts val="0"/>
              </a:spcAft>
              <a:buClr>
                <a:schemeClr val="dk1"/>
              </a:buClr>
              <a:buSzPts val="3200"/>
              <a:buNone/>
            </a:pPr>
            <a:r>
              <a:rPr lang="en-US" sz="3200" b="0" cap="none"/>
              <a:t>2023 7</a:t>
            </a:r>
            <a:r>
              <a:rPr lang="en-US" sz="3200" b="0" cap="none" baseline="30000"/>
              <a:t>th</a:t>
            </a:r>
            <a:r>
              <a:rPr lang="en-US" sz="3200" b="0" cap="none"/>
              <a:t> Tradition Donations - $ </a:t>
            </a:r>
            <a:r>
              <a:rPr lang="en-US" sz="3200" b="0"/>
              <a:t>413.82</a:t>
            </a:r>
            <a:endParaRPr sz="3200" b="0" cap="none"/>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4"/>
          <p:cNvSpPr txBox="1">
            <a:spLocks noGrp="1"/>
          </p:cNvSpPr>
          <p:nvPr>
            <p:ph type="title"/>
          </p:nvPr>
        </p:nvSpPr>
        <p:spPr>
          <a:xfrm>
            <a:off x="1097280" y="365760"/>
            <a:ext cx="10027920" cy="54864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None/>
            </a:pPr>
            <a:r>
              <a:rPr lang="en-US"/>
              <a:t>                       2022 ENGLISH BEST SELLERS</a:t>
            </a:r>
            <a:endParaRPr/>
          </a:p>
        </p:txBody>
      </p:sp>
      <p:sp>
        <p:nvSpPr>
          <p:cNvPr id="178" name="Google Shape;178;p24"/>
          <p:cNvSpPr txBox="1">
            <a:spLocks noGrp="1"/>
          </p:cNvSpPr>
          <p:nvPr>
            <p:ph type="body" idx="1"/>
          </p:nvPr>
        </p:nvSpPr>
        <p:spPr>
          <a:xfrm>
            <a:off x="1097280" y="1100629"/>
            <a:ext cx="10027920" cy="3899074"/>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800"/>
              </a:spcBef>
              <a:spcAft>
                <a:spcPts val="0"/>
              </a:spcAft>
              <a:buClr>
                <a:schemeClr val="dk1"/>
              </a:buClr>
              <a:buSzPts val="1800"/>
              <a:buNone/>
            </a:pPr>
            <a:r>
              <a:rPr lang="en-US"/>
              <a:t>English Literature 2022			     Quantity	            Amount</a:t>
            </a:r>
            <a:endParaRPr/>
          </a:p>
          <a:p>
            <a:pPr marL="457200" lvl="0" indent="-228600" algn="l" rtl="0">
              <a:lnSpc>
                <a:spcPct val="100000"/>
              </a:lnSpc>
              <a:spcBef>
                <a:spcPts val="800"/>
              </a:spcBef>
              <a:spcAft>
                <a:spcPts val="0"/>
              </a:spcAft>
              <a:buClr>
                <a:schemeClr val="dk1"/>
              </a:buClr>
              <a:buSzPts val="1800"/>
              <a:buNone/>
            </a:pPr>
            <a:endParaRPr/>
          </a:p>
          <a:p>
            <a:pPr marL="457200" lvl="0" indent="-228600" algn="l" rtl="0">
              <a:lnSpc>
                <a:spcPct val="100000"/>
              </a:lnSpc>
              <a:spcBef>
                <a:spcPts val="800"/>
              </a:spcBef>
              <a:spcAft>
                <a:spcPts val="0"/>
              </a:spcAft>
              <a:buClr>
                <a:schemeClr val="dk1"/>
              </a:buClr>
              <a:buSzPts val="1800"/>
              <a:buNone/>
            </a:pPr>
            <a:r>
              <a:rPr lang="en-US"/>
              <a:t>1002 CoDA Blue Book                                             4968                     $ 67,200.00</a:t>
            </a:r>
            <a:endParaRPr/>
          </a:p>
          <a:p>
            <a:pPr marL="457200" lvl="0" indent="-228600" algn="l" rtl="0">
              <a:lnSpc>
                <a:spcPct val="100000"/>
              </a:lnSpc>
              <a:spcBef>
                <a:spcPts val="800"/>
              </a:spcBef>
              <a:spcAft>
                <a:spcPts val="0"/>
              </a:spcAft>
              <a:buClr>
                <a:schemeClr val="dk1"/>
              </a:buClr>
              <a:buSzPts val="1800"/>
              <a:buNone/>
            </a:pPr>
            <a:r>
              <a:rPr lang="en-US"/>
              <a:t>6005 12 Stp. And Trad. Workbook		     4999		     $126,135.00</a:t>
            </a:r>
            <a:endParaRPr/>
          </a:p>
          <a:p>
            <a:pPr marL="457200" lvl="0" indent="-228600" algn="l" rtl="0">
              <a:lnSpc>
                <a:spcPct val="100000"/>
              </a:lnSpc>
              <a:spcBef>
                <a:spcPts val="800"/>
              </a:spcBef>
              <a:spcAft>
                <a:spcPts val="0"/>
              </a:spcAft>
              <a:buClr>
                <a:schemeClr val="dk1"/>
              </a:buClr>
              <a:buSzPts val="1800"/>
              <a:buNone/>
            </a:pPr>
            <a:r>
              <a:rPr lang="en-US"/>
              <a:t>1011A In this Moment Meditation Book	     2337		    $  28,270.50</a:t>
            </a:r>
            <a:endParaRPr/>
          </a:p>
          <a:p>
            <a:pPr marL="457200" lvl="0" indent="-228600" algn="l" rtl="0">
              <a:lnSpc>
                <a:spcPct val="100000"/>
              </a:lnSpc>
              <a:spcBef>
                <a:spcPts val="800"/>
              </a:spcBef>
              <a:spcAft>
                <a:spcPts val="0"/>
              </a:spcAft>
              <a:buClr>
                <a:schemeClr val="dk1"/>
              </a:buClr>
              <a:buSzPts val="1800"/>
              <a:buNone/>
            </a:pPr>
            <a:r>
              <a:rPr lang="en-US"/>
              <a:t>1003A Pocket Edition of Blue Book	               1282	                $  14,394.50</a:t>
            </a:r>
            <a:endParaRPr/>
          </a:p>
          <a:p>
            <a:pPr marL="457200" lvl="0" indent="-228600" algn="l" rtl="0">
              <a:lnSpc>
                <a:spcPct val="100000"/>
              </a:lnSpc>
              <a:spcBef>
                <a:spcPts val="800"/>
              </a:spcBef>
              <a:spcAft>
                <a:spcPts val="0"/>
              </a:spcAft>
              <a:buClr>
                <a:schemeClr val="dk1"/>
              </a:buClr>
              <a:buSzPts val="1800"/>
              <a:buNone/>
            </a:pPr>
            <a:r>
              <a:rPr lang="en-US"/>
              <a:t>4101 Newcomers Handbook		              4069		      $  12,207.00</a:t>
            </a:r>
            <a:endParaRPr/>
          </a:p>
          <a:p>
            <a:pPr marL="457200" lvl="0" indent="-228600" algn="l" rtl="0">
              <a:lnSpc>
                <a:spcPct val="100000"/>
              </a:lnSpc>
              <a:spcBef>
                <a:spcPts val="800"/>
              </a:spcBef>
              <a:spcAft>
                <a:spcPts val="0"/>
              </a:spcAft>
              <a:buClr>
                <a:schemeClr val="dk1"/>
              </a:buClr>
              <a:buSzPts val="1800"/>
              <a:buNone/>
            </a:pPr>
            <a:r>
              <a:rPr lang="en-US"/>
              <a:t>4021 Peeling the Onion Booklet		     2841		     $     8,523.00</a:t>
            </a:r>
            <a:endParaRPr/>
          </a:p>
          <a:p>
            <a:pPr marL="457200" lvl="0" indent="-228600" algn="l" rtl="0">
              <a:lnSpc>
                <a:spcPct val="100000"/>
              </a:lnSpc>
              <a:spcBef>
                <a:spcPts val="800"/>
              </a:spcBef>
              <a:spcAft>
                <a:spcPts val="0"/>
              </a:spcAft>
              <a:buClr>
                <a:schemeClr val="dk1"/>
              </a:buClr>
              <a:buSzPts val="1800"/>
              <a:buNone/>
            </a:pPr>
            <a:r>
              <a:rPr lang="en-US"/>
              <a:t>4001 Welcome to CoDA Pamphlet		     2574		     $         900.90</a:t>
            </a:r>
            <a:endParaRPr/>
          </a:p>
          <a:p>
            <a:pPr marL="457200" lvl="0" indent="-228600" algn="l" rtl="0">
              <a:lnSpc>
                <a:spcPct val="100000"/>
              </a:lnSpc>
              <a:spcBef>
                <a:spcPts val="800"/>
              </a:spcBef>
              <a:spcAft>
                <a:spcPts val="0"/>
              </a:spcAft>
              <a:buClr>
                <a:schemeClr val="dk1"/>
              </a:buClr>
              <a:buSzPts val="1800"/>
              <a:buNone/>
            </a:pPr>
            <a:r>
              <a:rPr lang="en-US"/>
              <a:t>4002 Am I Codependent			                3428		      $      1,199.80</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5"/>
          <p:cNvSpPr txBox="1">
            <a:spLocks noGrp="1"/>
          </p:cNvSpPr>
          <p:nvPr>
            <p:ph type="title"/>
          </p:nvPr>
        </p:nvSpPr>
        <p:spPr>
          <a:xfrm>
            <a:off x="1097280" y="365760"/>
            <a:ext cx="10027920" cy="54864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None/>
            </a:pPr>
            <a:r>
              <a:rPr lang="en-US"/>
              <a:t>                             2022 SPANISH BEST SELLERS</a:t>
            </a:r>
            <a:endParaRPr/>
          </a:p>
        </p:txBody>
      </p:sp>
      <p:sp>
        <p:nvSpPr>
          <p:cNvPr id="184" name="Google Shape;184;p25"/>
          <p:cNvSpPr txBox="1">
            <a:spLocks noGrp="1"/>
          </p:cNvSpPr>
          <p:nvPr>
            <p:ph type="body" idx="1"/>
          </p:nvPr>
        </p:nvSpPr>
        <p:spPr>
          <a:xfrm>
            <a:off x="1097279" y="1100629"/>
            <a:ext cx="10509701" cy="3579849"/>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800"/>
              </a:spcBef>
              <a:spcAft>
                <a:spcPts val="0"/>
              </a:spcAft>
              <a:buClr>
                <a:schemeClr val="dk1"/>
              </a:buClr>
              <a:buSzPts val="1800"/>
              <a:buNone/>
            </a:pPr>
            <a:r>
              <a:rPr lang="en-US"/>
              <a:t>Spanish Literature 2022			                                   Quantity		Amount</a:t>
            </a:r>
            <a:endParaRPr/>
          </a:p>
          <a:p>
            <a:pPr marL="457200" lvl="0" indent="-228600" algn="l" rtl="0">
              <a:lnSpc>
                <a:spcPct val="100000"/>
              </a:lnSpc>
              <a:spcBef>
                <a:spcPts val="800"/>
              </a:spcBef>
              <a:spcAft>
                <a:spcPts val="0"/>
              </a:spcAft>
              <a:buClr>
                <a:schemeClr val="dk1"/>
              </a:buClr>
              <a:buSzPts val="1800"/>
              <a:buNone/>
            </a:pPr>
            <a:endParaRPr/>
          </a:p>
          <a:p>
            <a:pPr marL="457200" lvl="0" indent="-228600" algn="l" rtl="0">
              <a:lnSpc>
                <a:spcPct val="100000"/>
              </a:lnSpc>
              <a:spcBef>
                <a:spcPts val="800"/>
              </a:spcBef>
              <a:spcAft>
                <a:spcPts val="0"/>
              </a:spcAft>
              <a:buClr>
                <a:schemeClr val="dk1"/>
              </a:buClr>
              <a:buSzPts val="1800"/>
              <a:buNone/>
            </a:pPr>
            <a:r>
              <a:rPr lang="en-US"/>
              <a:t>6005S Doce Pases y las Tradiciones (12 &amp; 12 Workbook)             224                                     $ 3,360.00</a:t>
            </a:r>
            <a:endParaRPr/>
          </a:p>
          <a:p>
            <a:pPr marL="457200" lvl="0" indent="-228600" algn="l" rtl="0">
              <a:lnSpc>
                <a:spcPct val="100000"/>
              </a:lnSpc>
              <a:spcBef>
                <a:spcPts val="800"/>
              </a:spcBef>
              <a:spcAft>
                <a:spcPts val="0"/>
              </a:spcAft>
              <a:buClr>
                <a:schemeClr val="dk1"/>
              </a:buClr>
              <a:buSzPts val="1800"/>
              <a:buNone/>
            </a:pPr>
            <a:r>
              <a:rPr lang="en-US"/>
              <a:t>1003S Libro de CoDA (Blue Book Pocket Edition)                                856                                    $ 8,593.00</a:t>
            </a:r>
            <a:endParaRPr/>
          </a:p>
          <a:p>
            <a:pPr marL="457200" lvl="0" indent="-228600" algn="l" rtl="0">
              <a:lnSpc>
                <a:spcPct val="100000"/>
              </a:lnSpc>
              <a:spcBef>
                <a:spcPts val="800"/>
              </a:spcBef>
              <a:spcAft>
                <a:spcPts val="0"/>
              </a:spcAft>
              <a:buClr>
                <a:schemeClr val="dk1"/>
              </a:buClr>
              <a:buSzPts val="1800"/>
              <a:buNone/>
            </a:pPr>
            <a:r>
              <a:rPr lang="en-US"/>
              <a:t>1011S En Este Momento (In this Moment)                                                    151                                     $ 1,887.50</a:t>
            </a:r>
            <a:endParaRPr/>
          </a:p>
          <a:p>
            <a:pPr marL="457200" lvl="0" indent="-228600" algn="l" rtl="0">
              <a:lnSpc>
                <a:spcPct val="100000"/>
              </a:lnSpc>
              <a:spcBef>
                <a:spcPts val="800"/>
              </a:spcBef>
              <a:spcAft>
                <a:spcPts val="0"/>
              </a:spcAft>
              <a:buClr>
                <a:schemeClr val="dk1"/>
              </a:buClr>
              <a:buSzPts val="1800"/>
              <a:buNone/>
            </a:pPr>
            <a:r>
              <a:rPr lang="en-US"/>
              <a:t>4021S Pelando la Cebolla (Peeling the Onion)                                           152                                     $   456.00</a:t>
            </a:r>
            <a:endParaRPr/>
          </a:p>
          <a:p>
            <a:pPr marL="457200" lvl="0" indent="-228600" algn="l" rtl="0">
              <a:lnSpc>
                <a:spcPct val="100000"/>
              </a:lnSpc>
              <a:spcBef>
                <a:spcPts val="800"/>
              </a:spcBef>
              <a:spcAft>
                <a:spcPts val="0"/>
              </a:spcAft>
              <a:buClr>
                <a:schemeClr val="dk1"/>
              </a:buClr>
              <a:buSzPts val="1800"/>
              <a:buNone/>
            </a:pPr>
            <a:r>
              <a:rPr lang="en-US"/>
              <a:t>7003S Oraciones de CoDA (Prayers)                                                                 52                                     $   945.00</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6"/>
          <p:cNvSpPr txBox="1">
            <a:spLocks noGrp="1"/>
          </p:cNvSpPr>
          <p:nvPr>
            <p:ph type="title"/>
          </p:nvPr>
        </p:nvSpPr>
        <p:spPr>
          <a:xfrm>
            <a:off x="1097280" y="365760"/>
            <a:ext cx="10027920" cy="54864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None/>
            </a:pPr>
            <a:r>
              <a:rPr lang="en-US"/>
              <a:t>            2023 ENGLISH BEST SELLERS   (Jan – June 1)</a:t>
            </a:r>
            <a:endParaRPr/>
          </a:p>
        </p:txBody>
      </p:sp>
      <p:sp>
        <p:nvSpPr>
          <p:cNvPr id="190" name="Google Shape;190;p26"/>
          <p:cNvSpPr txBox="1">
            <a:spLocks noGrp="1"/>
          </p:cNvSpPr>
          <p:nvPr>
            <p:ph type="body" idx="1"/>
          </p:nvPr>
        </p:nvSpPr>
        <p:spPr>
          <a:xfrm>
            <a:off x="1097280" y="1100629"/>
            <a:ext cx="10027920" cy="4916713"/>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800"/>
              </a:spcBef>
              <a:spcAft>
                <a:spcPts val="0"/>
              </a:spcAft>
              <a:buClr>
                <a:schemeClr val="dk1"/>
              </a:buClr>
              <a:buSzPts val="1800"/>
              <a:buNone/>
            </a:pPr>
            <a:r>
              <a:rPr lang="en-US"/>
              <a:t>ENGLISH LITERATURE 2023 (1/23 – 6/1/23)                                QUANTITY                          AMOUNT</a:t>
            </a:r>
            <a:endParaRPr/>
          </a:p>
          <a:p>
            <a:pPr marL="457200" lvl="0" indent="-228600" algn="l" rtl="0">
              <a:lnSpc>
                <a:spcPct val="100000"/>
              </a:lnSpc>
              <a:spcBef>
                <a:spcPts val="800"/>
              </a:spcBef>
              <a:spcAft>
                <a:spcPts val="0"/>
              </a:spcAft>
              <a:buClr>
                <a:schemeClr val="dk1"/>
              </a:buClr>
              <a:buSzPts val="1800"/>
              <a:buNone/>
            </a:pPr>
            <a:endParaRPr/>
          </a:p>
          <a:p>
            <a:pPr marL="457200" lvl="0" indent="-228600" algn="l" rtl="0">
              <a:lnSpc>
                <a:spcPct val="100000"/>
              </a:lnSpc>
              <a:spcBef>
                <a:spcPts val="800"/>
              </a:spcBef>
              <a:spcAft>
                <a:spcPts val="0"/>
              </a:spcAft>
              <a:buClr>
                <a:schemeClr val="dk1"/>
              </a:buClr>
              <a:buSzPts val="1800"/>
              <a:buNone/>
            </a:pPr>
            <a:r>
              <a:rPr lang="en-US"/>
              <a:t>1002 CoDA Blue Book                                                                                       2710                                  $  56,221.00</a:t>
            </a:r>
            <a:endParaRPr/>
          </a:p>
          <a:p>
            <a:pPr marL="457200" lvl="0" indent="-228600" algn="l" rtl="0">
              <a:lnSpc>
                <a:spcPct val="100000"/>
              </a:lnSpc>
              <a:spcBef>
                <a:spcPts val="800"/>
              </a:spcBef>
              <a:spcAft>
                <a:spcPts val="0"/>
              </a:spcAft>
              <a:buClr>
                <a:schemeClr val="dk1"/>
              </a:buClr>
              <a:buSzPts val="1800"/>
              <a:buNone/>
            </a:pPr>
            <a:r>
              <a:rPr lang="en-US"/>
              <a:t>1003 Pocket Book                                                                                                  751                                   $  21,088.00</a:t>
            </a:r>
            <a:endParaRPr/>
          </a:p>
          <a:p>
            <a:pPr marL="457200" lvl="0" indent="-228600" algn="l" rtl="0">
              <a:lnSpc>
                <a:spcPct val="100000"/>
              </a:lnSpc>
              <a:spcBef>
                <a:spcPts val="800"/>
              </a:spcBef>
              <a:spcAft>
                <a:spcPts val="0"/>
              </a:spcAft>
              <a:buClr>
                <a:schemeClr val="dk1"/>
              </a:buClr>
              <a:buSzPts val="1800"/>
              <a:buNone/>
            </a:pPr>
            <a:r>
              <a:rPr lang="en-US"/>
              <a:t>1011 In This Moment Meditation Book                                                   1044                                  $   18,714.00</a:t>
            </a:r>
            <a:endParaRPr/>
          </a:p>
          <a:p>
            <a:pPr marL="457200" lvl="0" indent="-228600" algn="l" rtl="0">
              <a:lnSpc>
                <a:spcPct val="100000"/>
              </a:lnSpc>
              <a:spcBef>
                <a:spcPts val="800"/>
              </a:spcBef>
              <a:spcAft>
                <a:spcPts val="0"/>
              </a:spcAft>
              <a:buClr>
                <a:schemeClr val="dk1"/>
              </a:buClr>
              <a:buSzPts val="1800"/>
              <a:buNone/>
            </a:pPr>
            <a:r>
              <a:rPr lang="en-US"/>
              <a:t>4001 Welcome to CoDA Pamphlet                                                           1800                                  $        750.00</a:t>
            </a:r>
            <a:endParaRPr/>
          </a:p>
          <a:p>
            <a:pPr marL="457200" lvl="0" indent="-228600" algn="l" rtl="0">
              <a:lnSpc>
                <a:spcPct val="100000"/>
              </a:lnSpc>
              <a:spcBef>
                <a:spcPts val="800"/>
              </a:spcBef>
              <a:spcAft>
                <a:spcPts val="0"/>
              </a:spcAft>
              <a:buClr>
                <a:schemeClr val="dk1"/>
              </a:buClr>
              <a:buSzPts val="1800"/>
              <a:buNone/>
            </a:pPr>
            <a:r>
              <a:rPr lang="en-US"/>
              <a:t>4002 Am I Codependent Pamphlet                                                          2236                                 $         917.60</a:t>
            </a:r>
            <a:endParaRPr/>
          </a:p>
          <a:p>
            <a:pPr marL="457200" lvl="0" indent="-228600" algn="l" rtl="0">
              <a:lnSpc>
                <a:spcPct val="100000"/>
              </a:lnSpc>
              <a:spcBef>
                <a:spcPts val="800"/>
              </a:spcBef>
              <a:spcAft>
                <a:spcPts val="0"/>
              </a:spcAft>
              <a:buClr>
                <a:schemeClr val="dk1"/>
              </a:buClr>
              <a:buSzPts val="1800"/>
              <a:buNone/>
            </a:pPr>
            <a:r>
              <a:rPr lang="en-US"/>
              <a:t>4005 Communication &amp; Recovery                                                            1617                                   $       693.45</a:t>
            </a:r>
            <a:endParaRPr/>
          </a:p>
          <a:p>
            <a:pPr marL="457200" lvl="0" indent="-228600" algn="l" rtl="0">
              <a:lnSpc>
                <a:spcPct val="100000"/>
              </a:lnSpc>
              <a:spcBef>
                <a:spcPts val="800"/>
              </a:spcBef>
              <a:spcAft>
                <a:spcPts val="0"/>
              </a:spcAft>
              <a:buClr>
                <a:schemeClr val="dk1"/>
              </a:buClr>
              <a:buSzPts val="1800"/>
              <a:buNone/>
            </a:pPr>
            <a:r>
              <a:rPr lang="en-US"/>
              <a:t>4021 Peeling the Onion                                                                                     1502                                   $   4506.00</a:t>
            </a:r>
            <a:endParaRPr/>
          </a:p>
          <a:p>
            <a:pPr marL="457200" lvl="0" indent="-228600" algn="l" rtl="0">
              <a:lnSpc>
                <a:spcPct val="100000"/>
              </a:lnSpc>
              <a:spcBef>
                <a:spcPts val="800"/>
              </a:spcBef>
              <a:spcAft>
                <a:spcPts val="0"/>
              </a:spcAft>
              <a:buClr>
                <a:schemeClr val="dk1"/>
              </a:buClr>
              <a:buSzPts val="1800"/>
              <a:buNone/>
            </a:pPr>
            <a:r>
              <a:rPr lang="en-US"/>
              <a:t>4101 Newcomer Handbook                                                                            2260                                   $    6780.00</a:t>
            </a:r>
            <a:endParaRPr/>
          </a:p>
          <a:p>
            <a:pPr marL="457200" lvl="0" indent="-228600" algn="l" rtl="0">
              <a:lnSpc>
                <a:spcPct val="100000"/>
              </a:lnSpc>
              <a:spcBef>
                <a:spcPts val="800"/>
              </a:spcBef>
              <a:spcAft>
                <a:spcPts val="0"/>
              </a:spcAft>
              <a:buClr>
                <a:schemeClr val="dk1"/>
              </a:buClr>
              <a:buSzPts val="1800"/>
              <a:buNone/>
            </a:pPr>
            <a:r>
              <a:rPr lang="en-US"/>
              <a:t>6005A  12 &amp; 12 Workbook                                                                             2035                                   $ 38,430.00</a:t>
            </a:r>
            <a:endParaRPr/>
          </a:p>
          <a:p>
            <a:pPr marL="457200" lvl="0" indent="-228600" algn="l" rtl="0">
              <a:lnSpc>
                <a:spcPct val="100000"/>
              </a:lnSpc>
              <a:spcBef>
                <a:spcPts val="800"/>
              </a:spcBef>
              <a:spcAft>
                <a:spcPts val="0"/>
              </a:spcAft>
              <a:buClr>
                <a:schemeClr val="dk1"/>
              </a:buClr>
              <a:buSzPts val="1800"/>
              <a:buNone/>
            </a:pPr>
            <a:r>
              <a:rPr lang="en-US"/>
              <a:t>Welcome Chip                                                                                                          6369                                   $     4776,75</a:t>
            </a:r>
            <a:endParaRPr/>
          </a:p>
          <a:p>
            <a:pPr marL="457200" lvl="0" indent="-228600" algn="l" rtl="0">
              <a:lnSpc>
                <a:spcPct val="100000"/>
              </a:lnSpc>
              <a:spcBef>
                <a:spcPts val="800"/>
              </a:spcBef>
              <a:spcAft>
                <a:spcPts val="0"/>
              </a:spcAft>
              <a:buClr>
                <a:schemeClr val="dk1"/>
              </a:buClr>
              <a:buSzPts val="1800"/>
              <a:buNone/>
            </a:pPr>
            <a:r>
              <a:rPr lang="en-US"/>
              <a:t>1 Month Chip                                                                                                              1311                                     $        983.25</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7"/>
          <p:cNvSpPr txBox="1">
            <a:spLocks noGrp="1"/>
          </p:cNvSpPr>
          <p:nvPr>
            <p:ph type="title"/>
          </p:nvPr>
        </p:nvSpPr>
        <p:spPr>
          <a:xfrm>
            <a:off x="1097280" y="365760"/>
            <a:ext cx="10027920" cy="54864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None/>
            </a:pPr>
            <a:r>
              <a:rPr lang="en-US"/>
              <a:t>                             2023 SPANISH BEST SELLERS</a:t>
            </a:r>
            <a:endParaRPr/>
          </a:p>
        </p:txBody>
      </p:sp>
      <p:sp>
        <p:nvSpPr>
          <p:cNvPr id="196" name="Google Shape;196;p27"/>
          <p:cNvSpPr txBox="1">
            <a:spLocks noGrp="1"/>
          </p:cNvSpPr>
          <p:nvPr>
            <p:ph type="body" idx="1"/>
          </p:nvPr>
        </p:nvSpPr>
        <p:spPr>
          <a:xfrm>
            <a:off x="1097280" y="1100629"/>
            <a:ext cx="10027920" cy="4960958"/>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800"/>
              </a:spcBef>
              <a:spcAft>
                <a:spcPts val="0"/>
              </a:spcAft>
              <a:buClr>
                <a:schemeClr val="dk1"/>
              </a:buClr>
              <a:buSzPts val="1800"/>
              <a:buNone/>
            </a:pPr>
            <a:r>
              <a:rPr lang="en-US"/>
              <a:t>SPANISH LITERATURE 1/2023 – 6/1/2023                                       QUANTITY                              AMOUNT</a:t>
            </a:r>
            <a:endParaRPr/>
          </a:p>
          <a:p>
            <a:pPr marL="457200" lvl="0" indent="-228600" algn="l" rtl="0">
              <a:lnSpc>
                <a:spcPct val="100000"/>
              </a:lnSpc>
              <a:spcBef>
                <a:spcPts val="800"/>
              </a:spcBef>
              <a:spcAft>
                <a:spcPts val="0"/>
              </a:spcAft>
              <a:buClr>
                <a:schemeClr val="dk1"/>
              </a:buClr>
              <a:buSzPts val="1800"/>
              <a:buNone/>
            </a:pPr>
            <a:endParaRPr/>
          </a:p>
          <a:p>
            <a:pPr marL="457200" lvl="0" indent="-228600" algn="l" rtl="0">
              <a:lnSpc>
                <a:spcPct val="100000"/>
              </a:lnSpc>
              <a:spcBef>
                <a:spcPts val="800"/>
              </a:spcBef>
              <a:spcAft>
                <a:spcPts val="0"/>
              </a:spcAft>
              <a:buClr>
                <a:schemeClr val="dk1"/>
              </a:buClr>
              <a:buSzPts val="1800"/>
              <a:buNone/>
            </a:pPr>
            <a:r>
              <a:rPr lang="en-US"/>
              <a:t>1003S Spanish Pocket Book                                                                              125                                           $ 3942.00</a:t>
            </a:r>
            <a:endParaRPr/>
          </a:p>
          <a:p>
            <a:pPr marL="457200" lvl="0" indent="-228600" algn="l" rtl="0">
              <a:lnSpc>
                <a:spcPct val="100000"/>
              </a:lnSpc>
              <a:spcBef>
                <a:spcPts val="800"/>
              </a:spcBef>
              <a:spcAft>
                <a:spcPts val="0"/>
              </a:spcAft>
              <a:buClr>
                <a:schemeClr val="dk1"/>
              </a:buClr>
              <a:buSzPts val="1800"/>
              <a:buNone/>
            </a:pPr>
            <a:r>
              <a:rPr lang="en-US"/>
              <a:t>1011S In this Moment Meditation Book                                                          71                                           $    887.50</a:t>
            </a:r>
            <a:endParaRPr/>
          </a:p>
          <a:p>
            <a:pPr marL="457200" lvl="0" indent="-228600" algn="l" rtl="0">
              <a:lnSpc>
                <a:spcPct val="100000"/>
              </a:lnSpc>
              <a:spcBef>
                <a:spcPts val="800"/>
              </a:spcBef>
              <a:spcAft>
                <a:spcPts val="0"/>
              </a:spcAft>
              <a:buClr>
                <a:schemeClr val="dk1"/>
              </a:buClr>
              <a:buSzPts val="1800"/>
              <a:buNone/>
            </a:pPr>
            <a:r>
              <a:rPr lang="en-US"/>
              <a:t>4002S Am I Codependent?                                                                                  257                                         $        89.95</a:t>
            </a:r>
            <a:endParaRPr/>
          </a:p>
          <a:p>
            <a:pPr marL="457200" lvl="0" indent="-228600" algn="l" rtl="0">
              <a:lnSpc>
                <a:spcPct val="100000"/>
              </a:lnSpc>
              <a:spcBef>
                <a:spcPts val="800"/>
              </a:spcBef>
              <a:spcAft>
                <a:spcPts val="0"/>
              </a:spcAft>
              <a:buClr>
                <a:schemeClr val="dk1"/>
              </a:buClr>
              <a:buSzPts val="1800"/>
              <a:buNone/>
            </a:pPr>
            <a:r>
              <a:rPr lang="en-US"/>
              <a:t>4021S Peeling the Onion                                                                                           80                                        $     240.00</a:t>
            </a:r>
            <a:endParaRPr/>
          </a:p>
          <a:p>
            <a:pPr marL="457200" lvl="0" indent="-228600" algn="l" rtl="0">
              <a:lnSpc>
                <a:spcPct val="100000"/>
              </a:lnSpc>
              <a:spcBef>
                <a:spcPts val="800"/>
              </a:spcBef>
              <a:spcAft>
                <a:spcPts val="0"/>
              </a:spcAft>
              <a:buClr>
                <a:schemeClr val="dk1"/>
              </a:buClr>
              <a:buSzPts val="1800"/>
              <a:buNone/>
            </a:pPr>
            <a:r>
              <a:rPr lang="en-US"/>
              <a:t>4101S Newcomers Booklet                                                                                     41                                         $     123.00</a:t>
            </a:r>
            <a:endParaRPr/>
          </a:p>
          <a:p>
            <a:pPr marL="457200" lvl="0" indent="-228600" algn="l" rtl="0">
              <a:lnSpc>
                <a:spcPct val="100000"/>
              </a:lnSpc>
              <a:spcBef>
                <a:spcPts val="800"/>
              </a:spcBef>
              <a:spcAft>
                <a:spcPts val="0"/>
              </a:spcAft>
              <a:buClr>
                <a:schemeClr val="dk1"/>
              </a:buClr>
              <a:buSzPts val="1800"/>
              <a:buNone/>
            </a:pPr>
            <a:r>
              <a:rPr lang="en-US"/>
              <a:t>7003S Prayer Book                                                                                                      53                                        $    185.00</a:t>
            </a:r>
            <a:endParaRPr/>
          </a:p>
          <a:p>
            <a:pPr marL="457200" lvl="0" indent="-228600" algn="l" rtl="0">
              <a:lnSpc>
                <a:spcPct val="100000"/>
              </a:lnSpc>
              <a:spcBef>
                <a:spcPts val="800"/>
              </a:spcBef>
              <a:spcAft>
                <a:spcPts val="0"/>
              </a:spcAft>
              <a:buClr>
                <a:schemeClr val="dk1"/>
              </a:buClr>
              <a:buSzPts val="1800"/>
              <a:buNone/>
            </a:pPr>
            <a:r>
              <a:rPr lang="en-US"/>
              <a:t>7004S Joy in the Journey, Recover with Color                                            22                                         $    330.00</a:t>
            </a:r>
            <a:endParaRPr/>
          </a:p>
          <a:p>
            <a:pPr marL="457200" lvl="0" indent="-228600" algn="l" rtl="0">
              <a:lnSpc>
                <a:spcPct val="100000"/>
              </a:lnSpc>
              <a:spcBef>
                <a:spcPts val="800"/>
              </a:spcBef>
              <a:spcAft>
                <a:spcPts val="0"/>
              </a:spcAft>
              <a:buClr>
                <a:schemeClr val="dk1"/>
              </a:buClr>
              <a:buSzPts val="1800"/>
              <a:buNone/>
            </a:pPr>
            <a:endParaRPr/>
          </a:p>
          <a:p>
            <a:pPr marL="457200" lvl="0" indent="-228600" algn="l" rtl="0">
              <a:lnSpc>
                <a:spcPct val="100000"/>
              </a:lnSpc>
              <a:spcBef>
                <a:spcPts val="800"/>
              </a:spcBef>
              <a:spcAft>
                <a:spcPts val="0"/>
              </a:spcAft>
              <a:buClr>
                <a:schemeClr val="dk1"/>
              </a:buClr>
              <a:buSzPts val="1800"/>
              <a:buNone/>
            </a:pPr>
            <a:endParaRPr/>
          </a:p>
          <a:p>
            <a:pPr marL="457200" lvl="0" indent="-228600" algn="l" rtl="0">
              <a:lnSpc>
                <a:spcPct val="100000"/>
              </a:lnSpc>
              <a:spcBef>
                <a:spcPts val="800"/>
              </a:spcBef>
              <a:spcAft>
                <a:spcPts val="0"/>
              </a:spcAft>
              <a:buClr>
                <a:schemeClr val="dk1"/>
              </a:buClr>
              <a:buSzPts val="1800"/>
              <a:buNone/>
            </a:pPr>
            <a:endParaRPr/>
          </a:p>
          <a:p>
            <a:pPr marL="457200" lvl="0" indent="-228600" algn="l" rtl="0">
              <a:lnSpc>
                <a:spcPct val="100000"/>
              </a:lnSpc>
              <a:spcBef>
                <a:spcPts val="800"/>
              </a:spcBef>
              <a:spcAft>
                <a:spcPts val="0"/>
              </a:spcAft>
              <a:buClr>
                <a:schemeClr val="dk1"/>
              </a:buClr>
              <a:buSzPts val="1800"/>
              <a:buNone/>
            </a:pPr>
            <a:endParaRPr/>
          </a:p>
          <a:p>
            <a:pPr marL="457200" lvl="0" indent="-228600" algn="l" rtl="0">
              <a:lnSpc>
                <a:spcPct val="100000"/>
              </a:lnSpc>
              <a:spcBef>
                <a:spcPts val="800"/>
              </a:spcBef>
              <a:spcAft>
                <a:spcPts val="0"/>
              </a:spcAft>
              <a:buClr>
                <a:schemeClr val="dk1"/>
              </a:buClr>
              <a:buSzPts val="1800"/>
              <a:buNone/>
            </a:pPr>
            <a:r>
              <a:rPr lang="en-US"/>
              <a:t>IN ENGLISH</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8"/>
          <p:cNvSpPr txBox="1">
            <a:spLocks noGrp="1"/>
          </p:cNvSpPr>
          <p:nvPr>
            <p:ph type="title"/>
          </p:nvPr>
        </p:nvSpPr>
        <p:spPr>
          <a:xfrm>
            <a:off x="1097280" y="365760"/>
            <a:ext cx="10027920" cy="54864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None/>
            </a:pPr>
            <a:r>
              <a:rPr lang="en-US"/>
              <a:t>                  2023 MEJORES VENDEDORAS ESPANOLAS</a:t>
            </a:r>
            <a:endParaRPr/>
          </a:p>
        </p:txBody>
      </p:sp>
      <p:sp>
        <p:nvSpPr>
          <p:cNvPr id="202" name="Google Shape;202;p28"/>
          <p:cNvSpPr txBox="1">
            <a:spLocks noGrp="1"/>
          </p:cNvSpPr>
          <p:nvPr>
            <p:ph type="body" idx="1"/>
          </p:nvPr>
        </p:nvSpPr>
        <p:spPr>
          <a:xfrm>
            <a:off x="1097280" y="1100628"/>
            <a:ext cx="10027920" cy="5391611"/>
          </a:xfrm>
          <a:prstGeom prst="rect">
            <a:avLst/>
          </a:prstGeom>
          <a:noFill/>
          <a:ln>
            <a:noFill/>
          </a:ln>
        </p:spPr>
        <p:txBody>
          <a:bodyPr spcFirstLastPara="1" wrap="square" lIns="91425" tIns="45700" rIns="91425" bIns="45700" anchor="t" anchorCtr="0">
            <a:normAutofit lnSpcReduction="10000"/>
          </a:bodyPr>
          <a:lstStyle/>
          <a:p>
            <a:pPr marL="457200" lvl="0" indent="-228600" algn="l" rtl="0">
              <a:lnSpc>
                <a:spcPct val="100000"/>
              </a:lnSpc>
              <a:spcBef>
                <a:spcPts val="800"/>
              </a:spcBef>
              <a:spcAft>
                <a:spcPts val="0"/>
              </a:spcAft>
              <a:buClr>
                <a:schemeClr val="dk1"/>
              </a:buClr>
              <a:buSzPts val="1800"/>
              <a:buNone/>
            </a:pPr>
            <a:r>
              <a:rPr lang="en-US"/>
              <a:t>LITERATURA ESPANOLA 23/1 – 1/6/23                                      CANTITAD                                      CANTIDAD</a:t>
            </a:r>
            <a:endParaRPr/>
          </a:p>
          <a:p>
            <a:pPr marL="457200" lvl="0" indent="-228600" algn="l" rtl="0">
              <a:lnSpc>
                <a:spcPct val="100000"/>
              </a:lnSpc>
              <a:spcBef>
                <a:spcPts val="800"/>
              </a:spcBef>
              <a:spcAft>
                <a:spcPts val="0"/>
              </a:spcAft>
              <a:buClr>
                <a:schemeClr val="dk1"/>
              </a:buClr>
              <a:buSzPts val="1800"/>
              <a:buNone/>
            </a:pPr>
            <a:endParaRPr/>
          </a:p>
          <a:p>
            <a:pPr marL="457200" lvl="0" indent="-228600" algn="l" rtl="0">
              <a:lnSpc>
                <a:spcPct val="100000"/>
              </a:lnSpc>
              <a:spcBef>
                <a:spcPts val="800"/>
              </a:spcBef>
              <a:spcAft>
                <a:spcPts val="0"/>
              </a:spcAft>
              <a:buClr>
                <a:schemeClr val="dk1"/>
              </a:buClr>
              <a:buSzPts val="1800"/>
              <a:buNone/>
            </a:pPr>
            <a:r>
              <a:rPr lang="en-US"/>
              <a:t>1003S Libro de bolsillo espanol                                                               125                                                 $3942.00                  </a:t>
            </a:r>
            <a:endParaRPr/>
          </a:p>
          <a:p>
            <a:pPr marL="457200" lvl="0" indent="-228600" algn="l" rtl="0">
              <a:lnSpc>
                <a:spcPct val="100000"/>
              </a:lnSpc>
              <a:spcBef>
                <a:spcPts val="800"/>
              </a:spcBef>
              <a:spcAft>
                <a:spcPts val="0"/>
              </a:spcAft>
              <a:buClr>
                <a:schemeClr val="dk1"/>
              </a:buClr>
              <a:buSzPts val="1800"/>
              <a:buNone/>
            </a:pPr>
            <a:r>
              <a:rPr lang="en-US"/>
              <a:t>1011S En Este momento, Libro de Meditaciones Diarias         71                                                   $  887.50</a:t>
            </a:r>
            <a:endParaRPr/>
          </a:p>
          <a:p>
            <a:pPr marL="457200" lvl="0" indent="-228600" algn="l" rtl="0">
              <a:lnSpc>
                <a:spcPct val="100000"/>
              </a:lnSpc>
              <a:spcBef>
                <a:spcPts val="800"/>
              </a:spcBef>
              <a:spcAft>
                <a:spcPts val="0"/>
              </a:spcAft>
              <a:buClr>
                <a:schemeClr val="dk1"/>
              </a:buClr>
              <a:buSzPts val="1800"/>
              <a:buNone/>
            </a:pPr>
            <a:r>
              <a:rPr lang="en-US"/>
              <a:t>4002S Soy Codependiente?                                                                     257                                                  $     89.95                      </a:t>
            </a:r>
            <a:endParaRPr/>
          </a:p>
          <a:p>
            <a:pPr marL="457200" lvl="0" indent="-228600" algn="l" rtl="0">
              <a:lnSpc>
                <a:spcPct val="100000"/>
              </a:lnSpc>
              <a:spcBef>
                <a:spcPts val="800"/>
              </a:spcBef>
              <a:spcAft>
                <a:spcPts val="0"/>
              </a:spcAft>
              <a:buClr>
                <a:schemeClr val="dk1"/>
              </a:buClr>
              <a:buSzPts val="1800"/>
              <a:buNone/>
            </a:pPr>
            <a:r>
              <a:rPr lang="en-US"/>
              <a:t>4021S Pelando la Cebolla                                                                               80                                                 $   240.00</a:t>
            </a:r>
            <a:endParaRPr/>
          </a:p>
          <a:p>
            <a:pPr marL="457200" lvl="0" indent="-228600" algn="l" rtl="0">
              <a:lnSpc>
                <a:spcPct val="100000"/>
              </a:lnSpc>
              <a:spcBef>
                <a:spcPts val="800"/>
              </a:spcBef>
              <a:spcAft>
                <a:spcPts val="0"/>
              </a:spcAft>
              <a:buClr>
                <a:schemeClr val="dk1"/>
              </a:buClr>
              <a:buSzPts val="1800"/>
              <a:buNone/>
            </a:pPr>
            <a:r>
              <a:rPr lang="en-US"/>
              <a:t>4101S Manual para recien llegados                                                         41                                                   $   123.00</a:t>
            </a:r>
            <a:endParaRPr/>
          </a:p>
          <a:p>
            <a:pPr marL="457200" lvl="0" indent="-228600" algn="l" rtl="0">
              <a:lnSpc>
                <a:spcPct val="100000"/>
              </a:lnSpc>
              <a:spcBef>
                <a:spcPts val="800"/>
              </a:spcBef>
              <a:spcAft>
                <a:spcPts val="0"/>
              </a:spcAft>
              <a:buClr>
                <a:schemeClr val="dk1"/>
              </a:buClr>
              <a:buSzPts val="1800"/>
              <a:buNone/>
            </a:pPr>
            <a:r>
              <a:rPr lang="en-US"/>
              <a:t>7003S Oraciones de coda                                                                              53                                                  $  185.00</a:t>
            </a:r>
            <a:endParaRPr/>
          </a:p>
          <a:p>
            <a:pPr marL="457200" lvl="0" indent="-228600" algn="l" rtl="0">
              <a:lnSpc>
                <a:spcPct val="100000"/>
              </a:lnSpc>
              <a:spcBef>
                <a:spcPts val="800"/>
              </a:spcBef>
              <a:spcAft>
                <a:spcPts val="0"/>
              </a:spcAft>
              <a:buClr>
                <a:schemeClr val="dk1"/>
              </a:buClr>
              <a:buSzPts val="1800"/>
              <a:buNone/>
            </a:pPr>
            <a:r>
              <a:rPr lang="en-US"/>
              <a:t>7004S Un Viaje de Alegria Recuperaciion en Color                      22                                                  $ 330.00</a:t>
            </a:r>
            <a:endParaRPr/>
          </a:p>
          <a:p>
            <a:pPr marL="457200" lvl="0" indent="-228600" algn="l" rtl="0">
              <a:lnSpc>
                <a:spcPct val="100000"/>
              </a:lnSpc>
              <a:spcBef>
                <a:spcPts val="800"/>
              </a:spcBef>
              <a:spcAft>
                <a:spcPts val="0"/>
              </a:spcAft>
              <a:buClr>
                <a:schemeClr val="dk1"/>
              </a:buClr>
              <a:buSzPts val="1800"/>
              <a:buNone/>
            </a:pPr>
            <a:endParaRPr/>
          </a:p>
          <a:p>
            <a:pPr marL="457200" lvl="0" indent="-228600" algn="l" rtl="0">
              <a:lnSpc>
                <a:spcPct val="100000"/>
              </a:lnSpc>
              <a:spcBef>
                <a:spcPts val="800"/>
              </a:spcBef>
              <a:spcAft>
                <a:spcPts val="0"/>
              </a:spcAft>
              <a:buClr>
                <a:schemeClr val="dk1"/>
              </a:buClr>
              <a:buSzPts val="1800"/>
              <a:buNone/>
            </a:pPr>
            <a:endParaRPr/>
          </a:p>
          <a:p>
            <a:pPr marL="457200" lvl="0" indent="-228600" algn="l" rtl="0">
              <a:lnSpc>
                <a:spcPct val="100000"/>
              </a:lnSpc>
              <a:spcBef>
                <a:spcPts val="800"/>
              </a:spcBef>
              <a:spcAft>
                <a:spcPts val="0"/>
              </a:spcAft>
              <a:buClr>
                <a:schemeClr val="dk1"/>
              </a:buClr>
              <a:buSzPts val="1800"/>
              <a:buNone/>
            </a:pPr>
            <a:endParaRPr/>
          </a:p>
          <a:p>
            <a:pPr marL="457200" lvl="0" indent="-228600" algn="l" rtl="0">
              <a:lnSpc>
                <a:spcPct val="100000"/>
              </a:lnSpc>
              <a:spcBef>
                <a:spcPts val="800"/>
              </a:spcBef>
              <a:spcAft>
                <a:spcPts val="0"/>
              </a:spcAft>
              <a:buClr>
                <a:schemeClr val="dk1"/>
              </a:buClr>
              <a:buSzPts val="1800"/>
              <a:buNone/>
            </a:pPr>
            <a:endParaRPr/>
          </a:p>
          <a:p>
            <a:pPr marL="457200" lvl="0" indent="-228600" algn="l" rtl="0">
              <a:lnSpc>
                <a:spcPct val="100000"/>
              </a:lnSpc>
              <a:spcBef>
                <a:spcPts val="800"/>
              </a:spcBef>
              <a:spcAft>
                <a:spcPts val="0"/>
              </a:spcAft>
              <a:buClr>
                <a:schemeClr val="dk1"/>
              </a:buClr>
              <a:buSzPts val="1800"/>
              <a:buNone/>
            </a:pPr>
            <a:endParaRPr/>
          </a:p>
          <a:p>
            <a:pPr marL="457200" lvl="0" indent="-228600" algn="l" rtl="0">
              <a:lnSpc>
                <a:spcPct val="100000"/>
              </a:lnSpc>
              <a:spcBef>
                <a:spcPts val="800"/>
              </a:spcBef>
              <a:spcAft>
                <a:spcPts val="0"/>
              </a:spcAft>
              <a:buClr>
                <a:schemeClr val="dk1"/>
              </a:buClr>
              <a:buSzPts val="1800"/>
              <a:buNone/>
            </a:pPr>
            <a:endParaRPr/>
          </a:p>
          <a:p>
            <a:pPr marL="457200" lvl="0" indent="-228600" algn="l" rtl="0">
              <a:lnSpc>
                <a:spcPct val="100000"/>
              </a:lnSpc>
              <a:spcBef>
                <a:spcPts val="800"/>
              </a:spcBef>
              <a:spcAft>
                <a:spcPts val="0"/>
              </a:spcAft>
              <a:buClr>
                <a:schemeClr val="dk1"/>
              </a:buClr>
              <a:buSzPts val="1800"/>
              <a:buNone/>
            </a:pPr>
            <a:r>
              <a:rPr lang="en-US"/>
              <a:t>duplicado en español</a:t>
            </a:r>
            <a:endParaRPr/>
          </a:p>
          <a:p>
            <a:pPr marL="457200" lvl="0" indent="-228600" algn="l" rtl="0">
              <a:lnSpc>
                <a:spcPct val="100000"/>
              </a:lnSpc>
              <a:spcBef>
                <a:spcPts val="800"/>
              </a:spcBef>
              <a:spcAft>
                <a:spcPts val="0"/>
              </a:spcAft>
              <a:buClr>
                <a:schemeClr val="dk1"/>
              </a:buClr>
              <a:buSzPts val="1800"/>
              <a:buNone/>
            </a:pPr>
            <a:endParaRPr/>
          </a:p>
          <a:p>
            <a:pPr marL="457200" lvl="0" indent="-228600" algn="l" rtl="0">
              <a:lnSpc>
                <a:spcPct val="100000"/>
              </a:lnSpc>
              <a:spcBef>
                <a:spcPts val="800"/>
              </a:spcBef>
              <a:spcAft>
                <a:spcPts val="0"/>
              </a:spcAft>
              <a:buClr>
                <a:schemeClr val="dk1"/>
              </a:buClr>
              <a:buSzPts val="1800"/>
              <a:buNone/>
            </a:pPr>
            <a:endParaRPr/>
          </a:p>
          <a:p>
            <a:pPr marL="457200" lvl="0" indent="-228600" algn="l" rtl="0">
              <a:lnSpc>
                <a:spcPct val="100000"/>
              </a:lnSpc>
              <a:spcBef>
                <a:spcPts val="800"/>
              </a:spcBef>
              <a:spcAft>
                <a:spcPts val="0"/>
              </a:spcAft>
              <a:buClr>
                <a:schemeClr val="dk1"/>
              </a:buClr>
              <a:buSzPts val="1800"/>
              <a:buNone/>
            </a:pPr>
            <a:endParaRPr/>
          </a:p>
          <a:p>
            <a:pPr marL="457200" lvl="0" indent="-228600" algn="l" rtl="0">
              <a:lnSpc>
                <a:spcPct val="100000"/>
              </a:lnSpc>
              <a:spcBef>
                <a:spcPts val="800"/>
              </a:spcBef>
              <a:spcAft>
                <a:spcPts val="0"/>
              </a:spcAft>
              <a:buClr>
                <a:schemeClr val="dk1"/>
              </a:buClr>
              <a:buSzPts val="1800"/>
              <a:buNone/>
            </a:pPr>
            <a:endParaRPr/>
          </a:p>
          <a:p>
            <a:pPr marL="457200" lvl="0" indent="-228600" algn="l" rtl="0">
              <a:lnSpc>
                <a:spcPct val="100000"/>
              </a:lnSpc>
              <a:spcBef>
                <a:spcPts val="800"/>
              </a:spcBef>
              <a:spcAft>
                <a:spcPts val="0"/>
              </a:spcAft>
              <a:buClr>
                <a:schemeClr val="dk1"/>
              </a:buClr>
              <a:buSzPts val="1800"/>
              <a:buNone/>
            </a:pPr>
            <a:endParaRPr/>
          </a:p>
          <a:p>
            <a:pPr marL="457200" lvl="0" indent="-228600" algn="l" rtl="0">
              <a:lnSpc>
                <a:spcPct val="100000"/>
              </a:lnSpc>
              <a:spcBef>
                <a:spcPts val="800"/>
              </a:spcBef>
              <a:spcAft>
                <a:spcPts val="0"/>
              </a:spcAft>
              <a:buClr>
                <a:schemeClr val="dk1"/>
              </a:buClr>
              <a:buSzPts val="18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207"/>
        <p:cNvGrpSpPr/>
        <p:nvPr/>
      </p:nvGrpSpPr>
      <p:grpSpPr>
        <a:xfrm>
          <a:off x="0" y="0"/>
          <a:ext cx="0" cy="0"/>
          <a:chOff x="0" y="0"/>
          <a:chExt cx="0" cy="0"/>
        </a:xfrm>
      </p:grpSpPr>
      <p:sp>
        <p:nvSpPr>
          <p:cNvPr id="208" name="Google Shape;208;p29"/>
          <p:cNvSpPr txBox="1">
            <a:spLocks noGrp="1"/>
          </p:cNvSpPr>
          <p:nvPr>
            <p:ph type="body" idx="1"/>
          </p:nvPr>
        </p:nvSpPr>
        <p:spPr>
          <a:xfrm>
            <a:off x="6266688" y="1300480"/>
            <a:ext cx="4267200" cy="4539880"/>
          </a:xfrm>
          <a:prstGeom prst="rect">
            <a:avLst/>
          </a:prstGeom>
          <a:noFill/>
          <a:ln>
            <a:noFill/>
          </a:ln>
        </p:spPr>
        <p:txBody>
          <a:bodyPr spcFirstLastPara="1" wrap="square" lIns="91425" tIns="45700" rIns="91425" bIns="45700" anchor="t" anchorCtr="0">
            <a:normAutofit fontScale="25000" lnSpcReduction="20000"/>
          </a:bodyPr>
          <a:lstStyle/>
          <a:p>
            <a:pPr marL="0" lvl="1" indent="0" algn="l" rtl="0">
              <a:lnSpc>
                <a:spcPct val="100000"/>
              </a:lnSpc>
              <a:spcBef>
                <a:spcPts val="0"/>
              </a:spcBef>
              <a:spcAft>
                <a:spcPts val="0"/>
              </a:spcAft>
              <a:buSzPct val="100000"/>
              <a:buNone/>
            </a:pPr>
            <a:r>
              <a:rPr lang="en-US" sz="5100"/>
              <a:t>Spanish</a:t>
            </a:r>
            <a:endParaRPr/>
          </a:p>
          <a:p>
            <a:pPr marL="0" lvl="1" indent="0" algn="l" rtl="0">
              <a:lnSpc>
                <a:spcPct val="100000"/>
              </a:lnSpc>
              <a:spcBef>
                <a:spcPts val="300"/>
              </a:spcBef>
              <a:spcAft>
                <a:spcPts val="0"/>
              </a:spcAft>
              <a:buSzPct val="100000"/>
              <a:buNone/>
            </a:pPr>
            <a:r>
              <a:rPr lang="en-US" sz="7400"/>
              <a:t>Adult Coloring Book</a:t>
            </a:r>
            <a:endParaRPr/>
          </a:p>
          <a:p>
            <a:pPr marL="0" lvl="1" indent="0" algn="l" rtl="0">
              <a:lnSpc>
                <a:spcPct val="100000"/>
              </a:lnSpc>
              <a:spcBef>
                <a:spcPts val="300"/>
              </a:spcBef>
              <a:spcAft>
                <a:spcPts val="0"/>
              </a:spcAft>
              <a:buSzPct val="100000"/>
              <a:buNone/>
            </a:pPr>
            <a:r>
              <a:rPr lang="en-US" sz="7400"/>
              <a:t>4002S ¿Soy codependiente?                 (En proceso)</a:t>
            </a:r>
            <a:endParaRPr/>
          </a:p>
          <a:p>
            <a:pPr marL="0" lvl="1" indent="0" algn="l" rtl="0">
              <a:lnSpc>
                <a:spcPct val="100000"/>
              </a:lnSpc>
              <a:spcBef>
                <a:spcPts val="300"/>
              </a:spcBef>
              <a:spcAft>
                <a:spcPts val="0"/>
              </a:spcAft>
              <a:buSzPct val="100000"/>
              <a:buNone/>
            </a:pPr>
            <a:r>
              <a:rPr lang="en-US" sz="7400"/>
              <a:t>Am I Codependent</a:t>
            </a:r>
            <a:endParaRPr/>
          </a:p>
          <a:p>
            <a:pPr marL="0" lvl="1" indent="0" algn="l" rtl="0">
              <a:lnSpc>
                <a:spcPct val="100000"/>
              </a:lnSpc>
              <a:spcBef>
                <a:spcPts val="300"/>
              </a:spcBef>
              <a:spcAft>
                <a:spcPts val="0"/>
              </a:spcAft>
              <a:buSzPct val="100000"/>
              <a:buNone/>
            </a:pPr>
            <a:r>
              <a:rPr lang="en-US" sz="7400"/>
              <a:t>                (In Process)</a:t>
            </a:r>
            <a:endParaRPr/>
          </a:p>
          <a:p>
            <a:pPr marL="0" lvl="1" indent="0" algn="l" rtl="0">
              <a:lnSpc>
                <a:spcPct val="100000"/>
              </a:lnSpc>
              <a:spcBef>
                <a:spcPts val="300"/>
              </a:spcBef>
              <a:spcAft>
                <a:spcPts val="0"/>
              </a:spcAft>
              <a:buSzPct val="100000"/>
              <a:buNone/>
            </a:pPr>
            <a:endParaRPr sz="7400"/>
          </a:p>
          <a:p>
            <a:pPr marL="0" lvl="1" indent="0" algn="l" rtl="0">
              <a:lnSpc>
                <a:spcPct val="100000"/>
              </a:lnSpc>
              <a:spcBef>
                <a:spcPts val="300"/>
              </a:spcBef>
              <a:spcAft>
                <a:spcPts val="0"/>
              </a:spcAft>
              <a:buSzPct val="100000"/>
              <a:buNone/>
            </a:pPr>
            <a:r>
              <a:rPr lang="en-US" sz="7400"/>
              <a:t>4003S Asistiendo a reuniones                 (En proceso)</a:t>
            </a:r>
            <a:endParaRPr/>
          </a:p>
          <a:p>
            <a:pPr marL="0" lvl="1" indent="0" algn="l" rtl="0">
              <a:lnSpc>
                <a:spcPct val="100000"/>
              </a:lnSpc>
              <a:spcBef>
                <a:spcPts val="300"/>
              </a:spcBef>
              <a:spcAft>
                <a:spcPts val="0"/>
              </a:spcAft>
              <a:buSzPct val="100000"/>
              <a:buNone/>
            </a:pPr>
            <a:r>
              <a:rPr lang="en-US" sz="7400"/>
              <a:t>Attending Meetings (In Process)</a:t>
            </a:r>
            <a:endParaRPr/>
          </a:p>
          <a:p>
            <a:pPr marL="0" lvl="1" indent="0" algn="l" rtl="0">
              <a:lnSpc>
                <a:spcPct val="100000"/>
              </a:lnSpc>
              <a:spcBef>
                <a:spcPts val="300"/>
              </a:spcBef>
              <a:spcAft>
                <a:spcPts val="0"/>
              </a:spcAft>
              <a:buSzPct val="100000"/>
              <a:buNone/>
            </a:pPr>
            <a:endParaRPr sz="7400"/>
          </a:p>
          <a:p>
            <a:pPr marL="0" lvl="1" indent="0" algn="l" rtl="0">
              <a:lnSpc>
                <a:spcPct val="100000"/>
              </a:lnSpc>
              <a:spcBef>
                <a:spcPts val="300"/>
              </a:spcBef>
              <a:spcAft>
                <a:spcPts val="0"/>
              </a:spcAft>
              <a:buSzPct val="100000"/>
              <a:buNone/>
            </a:pPr>
            <a:endParaRPr sz="7400"/>
          </a:p>
          <a:p>
            <a:pPr marL="0" lvl="1" indent="0" algn="l" rtl="0">
              <a:lnSpc>
                <a:spcPct val="100000"/>
              </a:lnSpc>
              <a:spcBef>
                <a:spcPts val="300"/>
              </a:spcBef>
              <a:spcAft>
                <a:spcPts val="0"/>
              </a:spcAft>
              <a:buSzPct val="100000"/>
              <a:buNone/>
            </a:pPr>
            <a:r>
              <a:rPr lang="en-US" sz="7400"/>
              <a:t>4011S Tu primera reunión                (En proceso)</a:t>
            </a:r>
            <a:endParaRPr/>
          </a:p>
          <a:p>
            <a:pPr marL="0" lvl="1" indent="0" algn="l" rtl="0">
              <a:lnSpc>
                <a:spcPct val="100000"/>
              </a:lnSpc>
              <a:spcBef>
                <a:spcPts val="300"/>
              </a:spcBef>
              <a:spcAft>
                <a:spcPts val="0"/>
              </a:spcAft>
              <a:buSzPct val="100000"/>
              <a:buNone/>
            </a:pPr>
            <a:r>
              <a:rPr lang="en-US" sz="7400"/>
              <a:t>Your First Meeting (In Process)</a:t>
            </a:r>
            <a:endParaRPr sz="7400"/>
          </a:p>
          <a:p>
            <a:pPr marL="0" lvl="1" indent="0" algn="l" rtl="0">
              <a:lnSpc>
                <a:spcPct val="100000"/>
              </a:lnSpc>
              <a:spcBef>
                <a:spcPts val="300"/>
              </a:spcBef>
              <a:spcAft>
                <a:spcPts val="0"/>
              </a:spcAft>
              <a:buSzPct val="100000"/>
              <a:buNone/>
            </a:pPr>
            <a:r>
              <a:rPr lang="en-US" sz="6400"/>
              <a:t>				</a:t>
            </a:r>
            <a:endParaRPr/>
          </a:p>
          <a:p>
            <a:pPr marL="0" lvl="1" indent="0" algn="l" rtl="0">
              <a:lnSpc>
                <a:spcPct val="100000"/>
              </a:lnSpc>
              <a:spcBef>
                <a:spcPts val="300"/>
              </a:spcBef>
              <a:spcAft>
                <a:spcPts val="0"/>
              </a:spcAft>
              <a:buSzPct val="100000"/>
              <a:buNone/>
            </a:pPr>
            <a:endParaRPr sz="6400"/>
          </a:p>
          <a:p>
            <a:pPr marL="0" lvl="1" indent="0" algn="l" rtl="0">
              <a:lnSpc>
                <a:spcPct val="100000"/>
              </a:lnSpc>
              <a:spcBef>
                <a:spcPts val="300"/>
              </a:spcBef>
              <a:spcAft>
                <a:spcPts val="0"/>
              </a:spcAft>
              <a:buSzPct val="100000"/>
              <a:buNone/>
            </a:pPr>
            <a:r>
              <a:rPr lang="en-US" sz="6400"/>
              <a:t>		</a:t>
            </a:r>
            <a:endParaRPr sz="8000"/>
          </a:p>
          <a:p>
            <a:pPr marL="0" lvl="1" indent="0" algn="l" rtl="0">
              <a:lnSpc>
                <a:spcPct val="100000"/>
              </a:lnSpc>
              <a:spcBef>
                <a:spcPts val="300"/>
              </a:spcBef>
              <a:spcAft>
                <a:spcPts val="0"/>
              </a:spcAft>
              <a:buSzPct val="100000"/>
              <a:buNone/>
            </a:pPr>
            <a:endParaRPr sz="8000"/>
          </a:p>
          <a:p>
            <a:pPr marL="0" lvl="1" indent="0" algn="l" rtl="0">
              <a:lnSpc>
                <a:spcPct val="100000"/>
              </a:lnSpc>
              <a:spcBef>
                <a:spcPts val="300"/>
              </a:spcBef>
              <a:spcAft>
                <a:spcPts val="0"/>
              </a:spcAft>
              <a:buSzPct val="100000"/>
              <a:buNone/>
            </a:pPr>
            <a:r>
              <a:rPr lang="en-US" sz="8000"/>
              <a:t>	</a:t>
            </a:r>
            <a:r>
              <a:rPr lang="en-US" sz="2800">
                <a:latin typeface="Arial"/>
                <a:ea typeface="Arial"/>
                <a:cs typeface="Arial"/>
                <a:sym typeface="Arial"/>
              </a:rPr>
              <a:t>	</a:t>
            </a:r>
            <a:endParaRPr/>
          </a:p>
          <a:p>
            <a:pPr marL="402336" lvl="2" indent="-66802" algn="l" rtl="0">
              <a:lnSpc>
                <a:spcPct val="100000"/>
              </a:lnSpc>
              <a:spcBef>
                <a:spcPts val="300"/>
              </a:spcBef>
              <a:spcAft>
                <a:spcPts val="0"/>
              </a:spcAft>
              <a:buSzPct val="100000"/>
              <a:buNone/>
            </a:pPr>
            <a:endParaRPr sz="2800">
              <a:latin typeface="Arial"/>
              <a:ea typeface="Arial"/>
              <a:cs typeface="Arial"/>
              <a:sym typeface="Arial"/>
            </a:endParaRPr>
          </a:p>
        </p:txBody>
      </p:sp>
      <p:sp>
        <p:nvSpPr>
          <p:cNvPr id="209" name="Google Shape;209;p29"/>
          <p:cNvSpPr txBox="1">
            <a:spLocks noGrp="1"/>
          </p:cNvSpPr>
          <p:nvPr>
            <p:ph type="body" idx="2"/>
          </p:nvPr>
        </p:nvSpPr>
        <p:spPr>
          <a:xfrm>
            <a:off x="691388" y="1422153"/>
            <a:ext cx="4267200" cy="4949149"/>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None/>
            </a:pPr>
            <a:r>
              <a:rPr lang="en-US" sz="2400" b="0"/>
              <a:t>English</a:t>
            </a:r>
            <a:endParaRPr/>
          </a:p>
          <a:p>
            <a:pPr marL="342900" lvl="0" indent="-342900" algn="l" rtl="0">
              <a:lnSpc>
                <a:spcPct val="100000"/>
              </a:lnSpc>
              <a:spcBef>
                <a:spcPts val="0"/>
              </a:spcBef>
              <a:spcAft>
                <a:spcPts val="0"/>
              </a:spcAft>
              <a:buClr>
                <a:schemeClr val="dk1"/>
              </a:buClr>
              <a:buSzPts val="2400"/>
              <a:buNone/>
            </a:pPr>
            <a:r>
              <a:rPr lang="en-US" sz="2400" b="0"/>
              <a:t>Blue CoDA Book</a:t>
            </a:r>
            <a:endParaRPr/>
          </a:p>
          <a:p>
            <a:pPr marL="342900" lvl="0" indent="-342900" algn="l" rtl="0">
              <a:lnSpc>
                <a:spcPct val="100000"/>
              </a:lnSpc>
              <a:spcBef>
                <a:spcPts val="0"/>
              </a:spcBef>
              <a:spcAft>
                <a:spcPts val="0"/>
              </a:spcAft>
              <a:buClr>
                <a:schemeClr val="dk1"/>
              </a:buClr>
              <a:buSzPts val="2400"/>
              <a:buNone/>
            </a:pPr>
            <a:r>
              <a:rPr lang="en-US" sz="2400" b="0"/>
              <a:t>12 &amp; 12 Workbook</a:t>
            </a:r>
            <a:endParaRPr/>
          </a:p>
          <a:p>
            <a:pPr marL="342900" lvl="0" indent="-342900" algn="l" rtl="0">
              <a:lnSpc>
                <a:spcPct val="100000"/>
              </a:lnSpc>
              <a:spcBef>
                <a:spcPts val="0"/>
              </a:spcBef>
              <a:spcAft>
                <a:spcPts val="0"/>
              </a:spcAft>
              <a:buClr>
                <a:schemeClr val="dk1"/>
              </a:buClr>
              <a:buSzPts val="2400"/>
              <a:buNone/>
            </a:pPr>
            <a:r>
              <a:rPr lang="en-US" sz="2400" b="0"/>
              <a:t>12 Steps Handbook</a:t>
            </a:r>
            <a:endParaRPr/>
          </a:p>
          <a:p>
            <a:pPr marL="342900" lvl="0" indent="-342900" algn="l" rtl="0">
              <a:lnSpc>
                <a:spcPct val="100000"/>
              </a:lnSpc>
              <a:spcBef>
                <a:spcPts val="0"/>
              </a:spcBef>
              <a:spcAft>
                <a:spcPts val="0"/>
              </a:spcAft>
              <a:buClr>
                <a:schemeClr val="dk1"/>
              </a:buClr>
              <a:buSzPts val="2400"/>
              <a:buNone/>
            </a:pPr>
            <a:r>
              <a:rPr lang="en-US" sz="2400" b="0"/>
              <a:t>In this Moment Meditation</a:t>
            </a:r>
            <a:endParaRPr/>
          </a:p>
          <a:p>
            <a:pPr marL="342900" lvl="0" indent="-342900" algn="l" rtl="0">
              <a:lnSpc>
                <a:spcPct val="100000"/>
              </a:lnSpc>
              <a:spcBef>
                <a:spcPts val="0"/>
              </a:spcBef>
              <a:spcAft>
                <a:spcPts val="0"/>
              </a:spcAft>
              <a:buClr>
                <a:schemeClr val="dk1"/>
              </a:buClr>
              <a:buSzPts val="2400"/>
              <a:buNone/>
            </a:pPr>
            <a:r>
              <a:rPr lang="en-US" sz="2400" b="0"/>
              <a:t>Healthy Meetings Matter</a:t>
            </a:r>
            <a:endParaRPr/>
          </a:p>
          <a:p>
            <a:pPr marL="342900" lvl="0" indent="-342900" algn="l" rtl="0">
              <a:lnSpc>
                <a:spcPct val="100000"/>
              </a:lnSpc>
              <a:spcBef>
                <a:spcPts val="0"/>
              </a:spcBef>
              <a:spcAft>
                <a:spcPts val="0"/>
              </a:spcAft>
              <a:buClr>
                <a:schemeClr val="dk1"/>
              </a:buClr>
              <a:buSzPts val="2400"/>
              <a:buNone/>
            </a:pPr>
            <a:r>
              <a:rPr lang="en-US" sz="2400" b="0"/>
              <a:t>Adult Coloring Book</a:t>
            </a:r>
            <a:endParaRPr/>
          </a:p>
          <a:p>
            <a:pPr marL="342900" lvl="0" indent="-342900" algn="l" rtl="0">
              <a:lnSpc>
                <a:spcPct val="100000"/>
              </a:lnSpc>
              <a:spcBef>
                <a:spcPts val="0"/>
              </a:spcBef>
              <a:spcAft>
                <a:spcPts val="0"/>
              </a:spcAft>
              <a:buClr>
                <a:schemeClr val="dk1"/>
              </a:buClr>
              <a:buSzPts val="2400"/>
              <a:buNone/>
            </a:pPr>
            <a:r>
              <a:rPr lang="en-US" sz="2400" b="0"/>
              <a:t>Newcomer Handbook</a:t>
            </a:r>
            <a:endParaRPr/>
          </a:p>
          <a:p>
            <a:pPr marL="342900" lvl="0" indent="-342900" algn="l" rtl="0">
              <a:lnSpc>
                <a:spcPct val="100000"/>
              </a:lnSpc>
              <a:spcBef>
                <a:spcPts val="0"/>
              </a:spcBef>
              <a:spcAft>
                <a:spcPts val="0"/>
              </a:spcAft>
              <a:buClr>
                <a:schemeClr val="dk1"/>
              </a:buClr>
              <a:buSzPts val="2400"/>
              <a:buNone/>
            </a:pPr>
            <a:r>
              <a:rPr lang="en-US" sz="2400" b="0"/>
              <a:t>Tools for Recovery </a:t>
            </a:r>
            <a:endParaRPr/>
          </a:p>
          <a:p>
            <a:pPr marL="342900" lvl="0" indent="-342900" algn="l" rtl="0">
              <a:lnSpc>
                <a:spcPct val="100000"/>
              </a:lnSpc>
              <a:spcBef>
                <a:spcPts val="0"/>
              </a:spcBef>
              <a:spcAft>
                <a:spcPts val="0"/>
              </a:spcAft>
              <a:buClr>
                <a:schemeClr val="dk1"/>
              </a:buClr>
              <a:buSzPts val="2400"/>
              <a:buNone/>
            </a:pPr>
            <a:r>
              <a:rPr lang="en-US" sz="2400" b="0"/>
              <a:t>Common Threads of Codependency</a:t>
            </a:r>
            <a:endParaRPr/>
          </a:p>
          <a:p>
            <a:pPr marL="342900" lvl="0" indent="-342900" algn="l" rtl="0">
              <a:lnSpc>
                <a:spcPct val="100000"/>
              </a:lnSpc>
              <a:spcBef>
                <a:spcPts val="0"/>
              </a:spcBef>
              <a:spcAft>
                <a:spcPts val="0"/>
              </a:spcAft>
              <a:buClr>
                <a:schemeClr val="dk1"/>
              </a:buClr>
              <a:buSzPts val="2400"/>
              <a:buNone/>
            </a:pPr>
            <a:r>
              <a:rPr lang="en-US" sz="2400" b="0"/>
              <a:t>Making Choices</a:t>
            </a:r>
            <a:endParaRPr sz="2400" b="0"/>
          </a:p>
        </p:txBody>
      </p:sp>
      <p:sp>
        <p:nvSpPr>
          <p:cNvPr id="210" name="Google Shape;210;p29"/>
          <p:cNvSpPr txBox="1">
            <a:spLocks noGrp="1"/>
          </p:cNvSpPr>
          <p:nvPr>
            <p:ph type="title"/>
          </p:nvPr>
        </p:nvSpPr>
        <p:spPr>
          <a:xfrm>
            <a:off x="691388" y="0"/>
            <a:ext cx="10027920" cy="130048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600"/>
              <a:buFont typeface="Libre Franklin Medium"/>
              <a:buNone/>
            </a:pPr>
            <a:r>
              <a:rPr lang="en-US" sz="3600"/>
              <a:t>MATERIALS PRINTED FROM 6/2022 -  06/2023 </a:t>
            </a:r>
            <a:endParaRPr sz="36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14"/>
        <p:cNvGrpSpPr/>
        <p:nvPr/>
      </p:nvGrpSpPr>
      <p:grpSpPr>
        <a:xfrm>
          <a:off x="0" y="0"/>
          <a:ext cx="0" cy="0"/>
          <a:chOff x="0" y="0"/>
          <a:chExt cx="0" cy="0"/>
        </a:xfrm>
      </p:grpSpPr>
      <p:sp>
        <p:nvSpPr>
          <p:cNvPr id="215" name="Google Shape;215;p30"/>
          <p:cNvSpPr txBox="1">
            <a:spLocks noGrp="1"/>
          </p:cNvSpPr>
          <p:nvPr>
            <p:ph type="title"/>
          </p:nvPr>
        </p:nvSpPr>
        <p:spPr>
          <a:xfrm>
            <a:off x="1097280" y="365760"/>
            <a:ext cx="10027920" cy="54864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600"/>
              <a:buFont typeface="Libre Franklin Medium"/>
              <a:buNone/>
            </a:pPr>
            <a:r>
              <a:rPr lang="en-US" sz="3600"/>
              <a:t>COINS &amp; MEDALLIONS PRODUCED</a:t>
            </a:r>
            <a:endParaRPr sz="3600"/>
          </a:p>
        </p:txBody>
      </p:sp>
      <p:sp>
        <p:nvSpPr>
          <p:cNvPr id="216" name="Google Shape;216;p30"/>
          <p:cNvSpPr txBox="1">
            <a:spLocks noGrp="1"/>
          </p:cNvSpPr>
          <p:nvPr>
            <p:ph type="body" idx="1"/>
          </p:nvPr>
        </p:nvSpPr>
        <p:spPr>
          <a:xfrm>
            <a:off x="1097280" y="1100629"/>
            <a:ext cx="10027920" cy="3579849"/>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None/>
            </a:pPr>
            <a:r>
              <a:rPr lang="en-US" sz="3200"/>
              <a:t>Medallions (Years): 1, 2, 3, 8, 11, 12, 13, 14, 16, 17, 18, 20, 34, &amp; 37</a:t>
            </a:r>
            <a:endParaRPr/>
          </a:p>
          <a:p>
            <a:pPr marL="342900" lvl="0" indent="-342900" algn="l" rtl="0">
              <a:lnSpc>
                <a:spcPct val="100000"/>
              </a:lnSpc>
              <a:spcBef>
                <a:spcPts val="800"/>
              </a:spcBef>
              <a:spcAft>
                <a:spcPts val="0"/>
              </a:spcAft>
              <a:buClr>
                <a:schemeClr val="dk1"/>
              </a:buClr>
              <a:buSzPts val="3200"/>
              <a:buNone/>
            </a:pPr>
            <a:r>
              <a:rPr lang="en-US" sz="3200"/>
              <a:t>Coins (Months): Welcome Chip, 2, 3, &amp; 9</a:t>
            </a:r>
            <a:endParaRPr/>
          </a:p>
          <a:p>
            <a:pPr marL="342900" lvl="0" indent="-342900" algn="l" rtl="0">
              <a:lnSpc>
                <a:spcPct val="100000"/>
              </a:lnSpc>
              <a:spcBef>
                <a:spcPts val="800"/>
              </a:spcBef>
              <a:spcAft>
                <a:spcPts val="0"/>
              </a:spcAft>
              <a:buClr>
                <a:schemeClr val="dk1"/>
              </a:buClr>
              <a:buSzPts val="16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220"/>
        <p:cNvGrpSpPr/>
        <p:nvPr/>
      </p:nvGrpSpPr>
      <p:grpSpPr>
        <a:xfrm>
          <a:off x="0" y="0"/>
          <a:ext cx="0" cy="0"/>
          <a:chOff x="0" y="0"/>
          <a:chExt cx="0" cy="0"/>
        </a:xfrm>
      </p:grpSpPr>
      <p:sp>
        <p:nvSpPr>
          <p:cNvPr id="221" name="Google Shape;221;p31"/>
          <p:cNvSpPr txBox="1">
            <a:spLocks noGrp="1"/>
          </p:cNvSpPr>
          <p:nvPr>
            <p:ph type="title"/>
          </p:nvPr>
        </p:nvSpPr>
        <p:spPr>
          <a:xfrm>
            <a:off x="558800" y="221227"/>
            <a:ext cx="10866120" cy="8996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600"/>
              <a:buFont typeface="Libre Franklin Medium"/>
              <a:buNone/>
            </a:pPr>
            <a:r>
              <a:rPr lang="en-US" sz="3600"/>
              <a:t>ENGLISH* EBOOKS CREATED FOR THESE BOOKLETS:</a:t>
            </a:r>
            <a:endParaRPr sz="3600"/>
          </a:p>
        </p:txBody>
      </p:sp>
      <p:sp>
        <p:nvSpPr>
          <p:cNvPr id="222" name="Google Shape;222;p31"/>
          <p:cNvSpPr txBox="1">
            <a:spLocks noGrp="1"/>
          </p:cNvSpPr>
          <p:nvPr>
            <p:ph type="body" idx="1"/>
          </p:nvPr>
        </p:nvSpPr>
        <p:spPr>
          <a:xfrm>
            <a:off x="558801" y="1917290"/>
            <a:ext cx="11404598" cy="3480620"/>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100000"/>
              </a:lnSpc>
              <a:spcBef>
                <a:spcPts val="0"/>
              </a:spcBef>
              <a:spcAft>
                <a:spcPts val="0"/>
              </a:spcAft>
              <a:buClr>
                <a:schemeClr val="dk1"/>
              </a:buClr>
              <a:buSzPts val="2800"/>
              <a:buNone/>
            </a:pPr>
            <a:r>
              <a:rPr lang="en-US" sz="1800" b="0"/>
              <a:t>Kindle Ebook English Version                                                          ibook ebook English Version</a:t>
            </a:r>
            <a:endParaRPr/>
          </a:p>
          <a:p>
            <a:pPr marL="457200" lvl="0" indent="-457200" algn="l" rtl="0">
              <a:lnSpc>
                <a:spcPct val="100000"/>
              </a:lnSpc>
              <a:spcBef>
                <a:spcPts val="0"/>
              </a:spcBef>
              <a:spcAft>
                <a:spcPts val="0"/>
              </a:spcAft>
              <a:buClr>
                <a:schemeClr val="dk1"/>
              </a:buClr>
              <a:buSzPts val="2800"/>
              <a:buFont typeface="Libre Franklin"/>
              <a:buChar char="-"/>
            </a:pPr>
            <a:r>
              <a:rPr lang="en-US" sz="1800" b="0"/>
              <a:t>CoDA Book                                                                                               available on itunes</a:t>
            </a:r>
            <a:endParaRPr sz="1800" b="0"/>
          </a:p>
          <a:p>
            <a:pPr marL="457200" lvl="0" indent="-457200" algn="l" rtl="0">
              <a:lnSpc>
                <a:spcPct val="100000"/>
              </a:lnSpc>
              <a:spcBef>
                <a:spcPts val="0"/>
              </a:spcBef>
              <a:spcAft>
                <a:spcPts val="0"/>
              </a:spcAft>
              <a:buClr>
                <a:schemeClr val="dk1"/>
              </a:buClr>
              <a:buSzPts val="2800"/>
              <a:buFont typeface="Libre Franklin"/>
              <a:buChar char="-"/>
            </a:pPr>
            <a:r>
              <a:rPr lang="en-US" sz="1800" b="0"/>
              <a:t>In this Moment Meditation Book                                                   - CoDA Book</a:t>
            </a:r>
            <a:endParaRPr/>
          </a:p>
          <a:p>
            <a:pPr marL="457200" lvl="0" indent="-457200" algn="l" rtl="0">
              <a:lnSpc>
                <a:spcPct val="100000"/>
              </a:lnSpc>
              <a:spcBef>
                <a:spcPts val="0"/>
              </a:spcBef>
              <a:spcAft>
                <a:spcPts val="0"/>
              </a:spcAft>
              <a:buClr>
                <a:schemeClr val="dk1"/>
              </a:buClr>
              <a:buSzPts val="2800"/>
              <a:buFont typeface="Libre Franklin"/>
              <a:buChar char="-"/>
            </a:pPr>
            <a:r>
              <a:rPr lang="en-US" sz="1800" b="0"/>
              <a:t>Twelve Steps and Twelve Traditions Workbook                  - In this Moment Meditation Book</a:t>
            </a:r>
            <a:endParaRPr/>
          </a:p>
          <a:p>
            <a:pPr marL="457200" lvl="0" indent="-457200" algn="l" rtl="0">
              <a:lnSpc>
                <a:spcPct val="100000"/>
              </a:lnSpc>
              <a:spcBef>
                <a:spcPts val="0"/>
              </a:spcBef>
              <a:spcAft>
                <a:spcPts val="0"/>
              </a:spcAft>
              <a:buClr>
                <a:schemeClr val="dk1"/>
              </a:buClr>
              <a:buSzPts val="2800"/>
              <a:buFont typeface="Libre Franklin"/>
              <a:buChar char="-"/>
            </a:pPr>
            <a:r>
              <a:rPr lang="en-US" sz="1800" b="0"/>
              <a:t>Tools for Recovery                                                                               - 12 Steps and 12 Tradition Workbook</a:t>
            </a:r>
            <a:endParaRPr/>
          </a:p>
          <a:p>
            <a:pPr marL="457200" lvl="0" indent="-457200" algn="l" rtl="0">
              <a:lnSpc>
                <a:spcPct val="100000"/>
              </a:lnSpc>
              <a:spcBef>
                <a:spcPts val="0"/>
              </a:spcBef>
              <a:spcAft>
                <a:spcPts val="0"/>
              </a:spcAft>
              <a:buClr>
                <a:schemeClr val="dk1"/>
              </a:buClr>
              <a:buSzPts val="2800"/>
              <a:buFont typeface="Libre Franklin"/>
              <a:buChar char="-"/>
            </a:pPr>
            <a:r>
              <a:rPr lang="en-US" sz="1800" b="0"/>
              <a:t>Peeling the Onion                                                                                  - Tools for Recovery</a:t>
            </a:r>
            <a:endParaRPr/>
          </a:p>
          <a:p>
            <a:pPr marL="457200" lvl="0" indent="-457200" algn="l" rtl="0">
              <a:lnSpc>
                <a:spcPct val="100000"/>
              </a:lnSpc>
              <a:spcBef>
                <a:spcPts val="0"/>
              </a:spcBef>
              <a:spcAft>
                <a:spcPts val="0"/>
              </a:spcAft>
              <a:buClr>
                <a:schemeClr val="dk1"/>
              </a:buClr>
              <a:buSzPts val="2800"/>
              <a:buFont typeface="Libre Franklin"/>
              <a:buChar char="-"/>
            </a:pPr>
            <a:r>
              <a:rPr lang="en-US" sz="1800" b="0"/>
              <a:t>The Twelve Step Handbook                                                             - Peeling the Onion</a:t>
            </a:r>
            <a:endParaRPr/>
          </a:p>
          <a:p>
            <a:pPr marL="457200" lvl="0" indent="-457200" algn="l" rtl="0">
              <a:lnSpc>
                <a:spcPct val="100000"/>
              </a:lnSpc>
              <a:spcBef>
                <a:spcPts val="0"/>
              </a:spcBef>
              <a:spcAft>
                <a:spcPts val="0"/>
              </a:spcAft>
              <a:buClr>
                <a:schemeClr val="dk1"/>
              </a:buClr>
              <a:buSzPts val="2800"/>
              <a:buFont typeface="Libre Franklin"/>
              <a:buChar char="-"/>
            </a:pPr>
            <a:r>
              <a:rPr lang="en-US" sz="1800" b="0"/>
              <a:t>The Twelve Piece Relationship Toolkit                                       - The Twelve Step Handbook</a:t>
            </a:r>
            <a:endParaRPr/>
          </a:p>
          <a:p>
            <a:pPr marL="457200" lvl="0" indent="-457200" algn="l" rtl="0">
              <a:lnSpc>
                <a:spcPct val="100000"/>
              </a:lnSpc>
              <a:spcBef>
                <a:spcPts val="0"/>
              </a:spcBef>
              <a:spcAft>
                <a:spcPts val="0"/>
              </a:spcAft>
              <a:buClr>
                <a:schemeClr val="dk1"/>
              </a:buClr>
              <a:buSzPts val="2800"/>
              <a:buFont typeface="Libre Franklin"/>
              <a:buChar char="-"/>
            </a:pPr>
            <a:r>
              <a:rPr lang="en-US" sz="1800" b="0"/>
              <a:t>Newcomer Handbook                                                                       - Newcomers Handbook</a:t>
            </a:r>
            <a:endParaRPr/>
          </a:p>
          <a:p>
            <a:pPr marL="0" lvl="0" indent="0" algn="l" rtl="0">
              <a:lnSpc>
                <a:spcPct val="100000"/>
              </a:lnSpc>
              <a:spcBef>
                <a:spcPts val="0"/>
              </a:spcBef>
              <a:spcAft>
                <a:spcPts val="0"/>
              </a:spcAft>
              <a:buClr>
                <a:schemeClr val="dk1"/>
              </a:buClr>
              <a:buSzPts val="2800"/>
              <a:buNone/>
            </a:pPr>
            <a:r>
              <a:rPr lang="en-US" sz="1800" b="0"/>
              <a:t>                                                                                                                                  - The Twelve Piece Relationship Toolkit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4"/>
          <p:cNvSpPr txBox="1">
            <a:spLocks noGrp="1"/>
          </p:cNvSpPr>
          <p:nvPr>
            <p:ph type="title"/>
          </p:nvPr>
        </p:nvSpPr>
        <p:spPr>
          <a:xfrm>
            <a:off x="1097280" y="365760"/>
            <a:ext cx="10027800" cy="548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sz="3600" b="1">
                <a:latin typeface="Libre Franklin"/>
                <a:ea typeface="Libre Franklin"/>
                <a:cs typeface="Libre Franklin"/>
                <a:sym typeface="Libre Franklin"/>
              </a:rPr>
              <a:t>MISSION STATEMENT </a:t>
            </a:r>
            <a:endParaRPr sz="3600" b="1">
              <a:latin typeface="Libre Franklin"/>
              <a:ea typeface="Libre Franklin"/>
              <a:cs typeface="Libre Franklin"/>
              <a:sym typeface="Libre Franklin"/>
            </a:endParaRPr>
          </a:p>
        </p:txBody>
      </p:sp>
      <p:sp>
        <p:nvSpPr>
          <p:cNvPr id="107" name="Google Shape;107;p14"/>
          <p:cNvSpPr txBox="1">
            <a:spLocks noGrp="1"/>
          </p:cNvSpPr>
          <p:nvPr>
            <p:ph type="body" idx="1"/>
          </p:nvPr>
        </p:nvSpPr>
        <p:spPr>
          <a:xfrm>
            <a:off x="1082091" y="1487774"/>
            <a:ext cx="10027800" cy="3579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800"/>
              </a:spcBef>
              <a:spcAft>
                <a:spcPts val="0"/>
              </a:spcAft>
              <a:buSzPts val="1800"/>
              <a:buNone/>
            </a:pPr>
            <a:r>
              <a:rPr lang="en-US" sz="3400" b="0">
                <a:latin typeface="Alegreya"/>
                <a:ea typeface="Alegreya"/>
                <a:cs typeface="Alegreya"/>
                <a:sym typeface="Alegreya"/>
              </a:rPr>
              <a:t>Help the “still suffering” codependent by supplying conference approved English and Spanish materials in many formats through our online store to anyone wishing to learn more about codependency and recovery.</a:t>
            </a:r>
            <a:endParaRPr sz="3400" b="0">
              <a:latin typeface="Alegreya"/>
              <a:ea typeface="Alegreya"/>
              <a:cs typeface="Alegreya"/>
              <a:sym typeface="Alegrey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2"/>
          <p:cNvSpPr txBox="1">
            <a:spLocks noGrp="1"/>
          </p:cNvSpPr>
          <p:nvPr>
            <p:ph type="title"/>
          </p:nvPr>
        </p:nvSpPr>
        <p:spPr>
          <a:xfrm>
            <a:off x="1097280" y="365760"/>
            <a:ext cx="10027800" cy="548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Sponsorship Workshop</a:t>
            </a:r>
            <a:endParaRPr/>
          </a:p>
        </p:txBody>
      </p:sp>
      <p:sp>
        <p:nvSpPr>
          <p:cNvPr id="229" name="Google Shape;229;p32"/>
          <p:cNvSpPr txBox="1">
            <a:spLocks noGrp="1"/>
          </p:cNvSpPr>
          <p:nvPr>
            <p:ph type="body" idx="1"/>
          </p:nvPr>
        </p:nvSpPr>
        <p:spPr>
          <a:xfrm>
            <a:off x="1097275" y="1192700"/>
            <a:ext cx="10027800" cy="5516100"/>
          </a:xfrm>
          <a:prstGeom prst="rect">
            <a:avLst/>
          </a:prstGeom>
        </p:spPr>
        <p:txBody>
          <a:bodyPr spcFirstLastPara="1" wrap="square" lIns="91425" tIns="45700" rIns="91425" bIns="45700" anchor="t" anchorCtr="0">
            <a:normAutofit fontScale="70000" lnSpcReduction="10000"/>
          </a:bodyPr>
          <a:lstStyle/>
          <a:p>
            <a:pPr marL="0" lvl="0" indent="0" algn="l" rtl="0">
              <a:spcBef>
                <a:spcPts val="800"/>
              </a:spcBef>
              <a:spcAft>
                <a:spcPts val="0"/>
              </a:spcAft>
              <a:buNone/>
            </a:pPr>
            <a:r>
              <a:rPr lang="en-US" sz="2952"/>
              <a:t>In February 2023, the CORE Board collaborated with the Outreach Committee, The Events Committee, and CoDA Board  to provide booklets to participants of the Sponsorship workshop at no charge.  </a:t>
            </a:r>
            <a:endParaRPr sz="2952"/>
          </a:p>
          <a:p>
            <a:pPr marL="0" lvl="0" indent="0" algn="l" rtl="0">
              <a:spcBef>
                <a:spcPts val="800"/>
              </a:spcBef>
              <a:spcAft>
                <a:spcPts val="0"/>
              </a:spcAft>
              <a:buNone/>
            </a:pPr>
            <a:endParaRPr sz="2952"/>
          </a:p>
          <a:p>
            <a:pPr marL="0" lvl="0" indent="0" algn="l" rtl="0">
              <a:spcBef>
                <a:spcPts val="800"/>
              </a:spcBef>
              <a:spcAft>
                <a:spcPts val="0"/>
              </a:spcAft>
              <a:buNone/>
            </a:pPr>
            <a:r>
              <a:rPr lang="en-US" sz="2952"/>
              <a:t>Six booklets were selected to encourage participants in sponsorship in CoDA. </a:t>
            </a:r>
            <a:endParaRPr sz="2952"/>
          </a:p>
          <a:p>
            <a:pPr marL="0" lvl="0" indent="0" algn="l" rtl="0">
              <a:spcBef>
                <a:spcPts val="800"/>
              </a:spcBef>
              <a:spcAft>
                <a:spcPts val="0"/>
              </a:spcAft>
              <a:buNone/>
            </a:pPr>
            <a:endParaRPr sz="2952"/>
          </a:p>
          <a:p>
            <a:pPr marL="0" lvl="0" indent="0" algn="l" rtl="0">
              <a:spcBef>
                <a:spcPts val="800"/>
              </a:spcBef>
              <a:spcAft>
                <a:spcPts val="0"/>
              </a:spcAft>
              <a:buNone/>
            </a:pPr>
            <a:r>
              <a:rPr lang="en-US" sz="2952"/>
              <a:t>These booklets included -  (Both English and Spanish)</a:t>
            </a:r>
            <a:endParaRPr sz="2952"/>
          </a:p>
          <a:p>
            <a:pPr marL="0" lvl="0" indent="0" algn="l" rtl="0">
              <a:spcBef>
                <a:spcPts val="800"/>
              </a:spcBef>
              <a:spcAft>
                <a:spcPts val="0"/>
              </a:spcAft>
              <a:buNone/>
            </a:pPr>
            <a:r>
              <a:rPr lang="en-US" sz="2952"/>
              <a:t>                                                                                                      English Qty.                  Spanish Qty.</a:t>
            </a:r>
            <a:endParaRPr sz="2952"/>
          </a:p>
          <a:p>
            <a:pPr marL="457200" lvl="0" indent="-359835" algn="l" rtl="0">
              <a:spcBef>
                <a:spcPts val="800"/>
              </a:spcBef>
              <a:spcAft>
                <a:spcPts val="0"/>
              </a:spcAft>
              <a:buSzPct val="100000"/>
              <a:buChar char="-"/>
            </a:pPr>
            <a:r>
              <a:rPr lang="en-US" sz="2952"/>
              <a:t>4020 Carrying the Message                                      98                                        2</a:t>
            </a:r>
            <a:endParaRPr sz="2952"/>
          </a:p>
          <a:p>
            <a:pPr marL="457200" lvl="0" indent="-359835" algn="l" rtl="0">
              <a:spcBef>
                <a:spcPts val="0"/>
              </a:spcBef>
              <a:spcAft>
                <a:spcPts val="0"/>
              </a:spcAft>
              <a:buSzPct val="100000"/>
              <a:buChar char="-"/>
            </a:pPr>
            <a:r>
              <a:rPr lang="en-US" sz="2952"/>
              <a:t>4017  Common Threads                                                98                                        2</a:t>
            </a:r>
            <a:endParaRPr sz="2952"/>
          </a:p>
          <a:p>
            <a:pPr marL="457200" lvl="0" indent="-359835" algn="l" rtl="0">
              <a:spcBef>
                <a:spcPts val="0"/>
              </a:spcBef>
              <a:spcAft>
                <a:spcPts val="0"/>
              </a:spcAft>
              <a:buSzPct val="100000"/>
              <a:buChar char="-"/>
            </a:pPr>
            <a:r>
              <a:rPr lang="en-US" sz="2952"/>
              <a:t>4019 Making Choices                                                     98                                        2</a:t>
            </a:r>
            <a:endParaRPr sz="2952"/>
          </a:p>
          <a:p>
            <a:pPr marL="457200" lvl="0" indent="-359835" algn="l" rtl="0">
              <a:spcBef>
                <a:spcPts val="0"/>
              </a:spcBef>
              <a:spcAft>
                <a:spcPts val="0"/>
              </a:spcAft>
              <a:buSzPct val="100000"/>
              <a:buChar char="-"/>
            </a:pPr>
            <a:r>
              <a:rPr lang="en-US" sz="2952"/>
              <a:t>4101 Newcomers Handbook                                      98                                        2</a:t>
            </a:r>
            <a:endParaRPr sz="2952"/>
          </a:p>
          <a:p>
            <a:pPr marL="457200" lvl="0" indent="-359835" algn="l" rtl="0">
              <a:spcBef>
                <a:spcPts val="0"/>
              </a:spcBef>
              <a:spcAft>
                <a:spcPts val="0"/>
              </a:spcAft>
              <a:buSzPct val="100000"/>
              <a:buChar char="-"/>
            </a:pPr>
            <a:r>
              <a:rPr lang="en-US" sz="2952"/>
              <a:t>4023 Sponsorship - Whats in it for Me?            98                                        2</a:t>
            </a:r>
            <a:endParaRPr sz="2952"/>
          </a:p>
          <a:p>
            <a:pPr marL="457200" lvl="0" indent="-359835" algn="l" rtl="0">
              <a:spcBef>
                <a:spcPts val="0"/>
              </a:spcBef>
              <a:spcAft>
                <a:spcPts val="0"/>
              </a:spcAft>
              <a:buSzPct val="100000"/>
              <a:buChar char="-"/>
            </a:pPr>
            <a:r>
              <a:rPr lang="en-US" sz="2952"/>
              <a:t>4016 Tools for Recovery                                               98                                        2</a:t>
            </a:r>
            <a:endParaRPr sz="2952"/>
          </a:p>
          <a:p>
            <a:pPr marL="0" lvl="0" indent="0" algn="l" rtl="0">
              <a:spcBef>
                <a:spcPts val="800"/>
              </a:spcBef>
              <a:spcAft>
                <a:spcPts val="0"/>
              </a:spcAft>
              <a:buNone/>
            </a:pPr>
            <a:r>
              <a:rPr lang="en-US" sz="2316"/>
              <a:t> </a:t>
            </a:r>
            <a:endParaRPr sz="2316"/>
          </a:p>
          <a:p>
            <a:pPr marL="0" lvl="0" indent="0" algn="l" rtl="0">
              <a:spcBef>
                <a:spcPts val="800"/>
              </a:spcBef>
              <a:spcAft>
                <a:spcPts val="0"/>
              </a:spcAft>
              <a:buNone/>
            </a:pPr>
            <a:endParaRPr/>
          </a:p>
          <a:p>
            <a:pPr marL="0" lvl="0" indent="0" algn="l" rtl="0">
              <a:spcBef>
                <a:spcPts val="80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233"/>
        <p:cNvGrpSpPr/>
        <p:nvPr/>
      </p:nvGrpSpPr>
      <p:grpSpPr>
        <a:xfrm>
          <a:off x="0" y="0"/>
          <a:ext cx="0" cy="0"/>
          <a:chOff x="0" y="0"/>
          <a:chExt cx="0" cy="0"/>
        </a:xfrm>
      </p:grpSpPr>
      <p:sp>
        <p:nvSpPr>
          <p:cNvPr id="234" name="Google Shape;234;p33"/>
          <p:cNvSpPr txBox="1">
            <a:spLocks noGrp="1"/>
          </p:cNvSpPr>
          <p:nvPr>
            <p:ph type="title"/>
          </p:nvPr>
        </p:nvSpPr>
        <p:spPr>
          <a:xfrm>
            <a:off x="639763" y="365125"/>
            <a:ext cx="10028237" cy="54927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600"/>
              <a:buFont typeface="Libre Franklin Medium"/>
              <a:buNone/>
            </a:pPr>
            <a:r>
              <a:rPr lang="en-US" sz="3600"/>
              <a:t>PRICE REDUCTION FOR POCKET BLUE BOOK</a:t>
            </a:r>
            <a:endParaRPr sz="3600"/>
          </a:p>
        </p:txBody>
      </p:sp>
      <p:pic>
        <p:nvPicPr>
          <p:cNvPr id="235" name="Google Shape;235;p33"/>
          <p:cNvPicPr preferRelativeResize="0">
            <a:picLocks noGrp="1"/>
          </p:cNvPicPr>
          <p:nvPr>
            <p:ph type="body" idx="1"/>
          </p:nvPr>
        </p:nvPicPr>
        <p:blipFill rotWithShape="1">
          <a:blip r:embed="rId3">
            <a:alphaModFix/>
          </a:blip>
          <a:srcRect/>
          <a:stretch/>
        </p:blipFill>
        <p:spPr>
          <a:xfrm>
            <a:off x="304800" y="1381708"/>
            <a:ext cx="11607800" cy="234953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239"/>
        <p:cNvGrpSpPr/>
        <p:nvPr/>
      </p:nvGrpSpPr>
      <p:grpSpPr>
        <a:xfrm>
          <a:off x="0" y="0"/>
          <a:ext cx="0" cy="0"/>
          <a:chOff x="0" y="0"/>
          <a:chExt cx="0" cy="0"/>
        </a:xfrm>
      </p:grpSpPr>
      <p:sp>
        <p:nvSpPr>
          <p:cNvPr id="240" name="Google Shape;240;p34"/>
          <p:cNvSpPr txBox="1">
            <a:spLocks noGrp="1"/>
          </p:cNvSpPr>
          <p:nvPr>
            <p:ph type="title"/>
          </p:nvPr>
        </p:nvSpPr>
        <p:spPr>
          <a:xfrm>
            <a:off x="652780" y="365760"/>
            <a:ext cx="10027920" cy="54864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600"/>
              <a:buFont typeface="Libre Franklin"/>
              <a:buNone/>
            </a:pPr>
            <a:r>
              <a:rPr lang="en-US" sz="3600" b="1">
                <a:latin typeface="Libre Franklin"/>
                <a:ea typeface="Libre Franklin"/>
                <a:cs typeface="Libre Franklin"/>
                <a:sym typeface="Libre Franklin"/>
              </a:rPr>
              <a:t>IN THIS MOMENT CASE PRICING</a:t>
            </a:r>
            <a:endParaRPr sz="3600" b="1">
              <a:latin typeface="Libre Franklin"/>
              <a:ea typeface="Libre Franklin"/>
              <a:cs typeface="Libre Franklin"/>
              <a:sym typeface="Libre Franklin"/>
            </a:endParaRPr>
          </a:p>
        </p:txBody>
      </p:sp>
      <p:pic>
        <p:nvPicPr>
          <p:cNvPr id="241" name="Google Shape;241;p34"/>
          <p:cNvPicPr preferRelativeResize="0">
            <a:picLocks noGrp="1"/>
          </p:cNvPicPr>
          <p:nvPr>
            <p:ph type="body" idx="1"/>
          </p:nvPr>
        </p:nvPicPr>
        <p:blipFill rotWithShape="1">
          <a:blip r:embed="rId3">
            <a:alphaModFix/>
          </a:blip>
          <a:srcRect/>
          <a:stretch/>
        </p:blipFill>
        <p:spPr>
          <a:xfrm>
            <a:off x="498286" y="1295400"/>
            <a:ext cx="11204825" cy="263674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5"/>
          <p:cNvSpPr txBox="1">
            <a:spLocks noGrp="1"/>
          </p:cNvSpPr>
          <p:nvPr>
            <p:ph type="title"/>
          </p:nvPr>
        </p:nvSpPr>
        <p:spPr>
          <a:xfrm>
            <a:off x="1097280" y="365760"/>
            <a:ext cx="10027920" cy="54864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None/>
            </a:pPr>
            <a:r>
              <a:rPr lang="en-US"/>
              <a:t>CURRENT MEMBERS OF THE CORE BOARD</a:t>
            </a:r>
            <a:endParaRPr/>
          </a:p>
        </p:txBody>
      </p:sp>
      <p:sp>
        <p:nvSpPr>
          <p:cNvPr id="247" name="Google Shape;247;p35"/>
          <p:cNvSpPr txBox="1">
            <a:spLocks noGrp="1"/>
          </p:cNvSpPr>
          <p:nvPr>
            <p:ph type="body" idx="1"/>
          </p:nvPr>
        </p:nvSpPr>
        <p:spPr>
          <a:xfrm>
            <a:off x="1082100" y="1044698"/>
            <a:ext cx="10027800" cy="5179800"/>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800"/>
              </a:spcBef>
              <a:spcAft>
                <a:spcPts val="0"/>
              </a:spcAft>
              <a:buClr>
                <a:schemeClr val="dk1"/>
              </a:buClr>
              <a:buSzPts val="1800"/>
              <a:buNone/>
            </a:pPr>
            <a:endParaRPr sz="2600"/>
          </a:p>
          <a:p>
            <a:pPr marL="457200" lvl="0" indent="-228600" algn="l" rtl="0">
              <a:lnSpc>
                <a:spcPct val="100000"/>
              </a:lnSpc>
              <a:spcBef>
                <a:spcPts val="800"/>
              </a:spcBef>
              <a:spcAft>
                <a:spcPts val="0"/>
              </a:spcAft>
              <a:buClr>
                <a:schemeClr val="dk1"/>
              </a:buClr>
              <a:buSzPts val="1800"/>
              <a:buNone/>
            </a:pPr>
            <a:r>
              <a:rPr lang="en-US" sz="2600"/>
              <a:t>Kathy H. – Acting Chair of the CORE Board/Treasurer</a:t>
            </a:r>
            <a:endParaRPr sz="2400"/>
          </a:p>
          <a:p>
            <a:pPr marL="457200" lvl="0" indent="-228600" algn="l" rtl="0">
              <a:lnSpc>
                <a:spcPct val="100000"/>
              </a:lnSpc>
              <a:spcBef>
                <a:spcPts val="800"/>
              </a:spcBef>
              <a:spcAft>
                <a:spcPts val="0"/>
              </a:spcAft>
              <a:buClr>
                <a:schemeClr val="dk1"/>
              </a:buClr>
              <a:buSzPts val="1800"/>
              <a:buNone/>
            </a:pPr>
            <a:r>
              <a:rPr lang="en-US" sz="2600"/>
              <a:t>Lorraine K – Vice Chair</a:t>
            </a:r>
            <a:endParaRPr sz="2400"/>
          </a:p>
          <a:p>
            <a:pPr marL="228600" lvl="0" indent="0" algn="l" rtl="0">
              <a:lnSpc>
                <a:spcPct val="100000"/>
              </a:lnSpc>
              <a:spcBef>
                <a:spcPts val="800"/>
              </a:spcBef>
              <a:spcAft>
                <a:spcPts val="0"/>
              </a:spcAft>
              <a:buClr>
                <a:schemeClr val="dk1"/>
              </a:buClr>
              <a:buSzPts val="1800"/>
              <a:buNone/>
            </a:pPr>
            <a:r>
              <a:rPr lang="en-US" sz="2600"/>
              <a:t>Open  – Secretary</a:t>
            </a:r>
            <a:endParaRPr sz="2400"/>
          </a:p>
          <a:p>
            <a:pPr marL="457200" lvl="0" indent="-228600" algn="l" rtl="0">
              <a:lnSpc>
                <a:spcPct val="100000"/>
              </a:lnSpc>
              <a:spcBef>
                <a:spcPts val="800"/>
              </a:spcBef>
              <a:spcAft>
                <a:spcPts val="0"/>
              </a:spcAft>
              <a:buClr>
                <a:schemeClr val="dk1"/>
              </a:buClr>
              <a:buSzPts val="1800"/>
              <a:buNone/>
            </a:pPr>
            <a:r>
              <a:rPr lang="en-US" sz="2600"/>
              <a:t>Open - Treasurer</a:t>
            </a:r>
            <a:endParaRPr sz="2600"/>
          </a:p>
          <a:p>
            <a:pPr marL="457200" lvl="0" indent="-228600" algn="l" rtl="0">
              <a:spcBef>
                <a:spcPts val="800"/>
              </a:spcBef>
              <a:spcAft>
                <a:spcPts val="0"/>
              </a:spcAft>
              <a:buClr>
                <a:schemeClr val="dk1"/>
              </a:buClr>
              <a:buSzPts val="1800"/>
              <a:buNone/>
            </a:pPr>
            <a:r>
              <a:rPr lang="en-US" sz="2600"/>
              <a:t>Joe – Web Liaison</a:t>
            </a:r>
            <a:endParaRPr sz="2600"/>
          </a:p>
          <a:p>
            <a:pPr marL="457200" lvl="0" indent="-228600" algn="l" rtl="0">
              <a:spcBef>
                <a:spcPts val="800"/>
              </a:spcBef>
              <a:spcAft>
                <a:spcPts val="0"/>
              </a:spcAft>
              <a:buClr>
                <a:schemeClr val="dk1"/>
              </a:buClr>
              <a:buSzPts val="1800"/>
              <a:buNone/>
            </a:pPr>
            <a:r>
              <a:rPr lang="en-US" sz="2600"/>
              <a:t>Addie – Acting Print Liaison,  Warehouse Liaison</a:t>
            </a:r>
            <a:endParaRPr sz="2600"/>
          </a:p>
          <a:p>
            <a:pPr marL="457200" lvl="0" indent="-228600" algn="l" rtl="0">
              <a:lnSpc>
                <a:spcPct val="100000"/>
              </a:lnSpc>
              <a:spcBef>
                <a:spcPts val="800"/>
              </a:spcBef>
              <a:spcAft>
                <a:spcPts val="0"/>
              </a:spcAft>
              <a:buClr>
                <a:schemeClr val="dk1"/>
              </a:buClr>
              <a:buSzPts val="1800"/>
              <a:buNone/>
            </a:pPr>
            <a:r>
              <a:rPr lang="en-US" sz="2600"/>
              <a:t>Kirsten - Alternate</a:t>
            </a:r>
            <a:endParaRPr sz="2600"/>
          </a:p>
          <a:p>
            <a:pPr marL="457200" lvl="0" indent="-228600" algn="l" rtl="0">
              <a:lnSpc>
                <a:spcPct val="100000"/>
              </a:lnSpc>
              <a:spcBef>
                <a:spcPts val="800"/>
              </a:spcBef>
              <a:spcAft>
                <a:spcPts val="0"/>
              </a:spcAft>
              <a:buClr>
                <a:schemeClr val="dk1"/>
              </a:buClr>
              <a:buSzPts val="1800"/>
              <a:buNone/>
            </a:pPr>
            <a:endParaRPr sz="2600"/>
          </a:p>
          <a:p>
            <a:pPr marL="457200" lvl="0" indent="-228600" algn="l" rtl="0">
              <a:lnSpc>
                <a:spcPct val="100000"/>
              </a:lnSpc>
              <a:spcBef>
                <a:spcPts val="800"/>
              </a:spcBef>
              <a:spcAft>
                <a:spcPts val="0"/>
              </a:spcAft>
              <a:buClr>
                <a:schemeClr val="dk1"/>
              </a:buClr>
              <a:buSzPts val="1800"/>
              <a:buNone/>
            </a:pPr>
            <a:r>
              <a:rPr lang="en-US" sz="2600"/>
              <a:t>Barbara D. – Board Liason</a:t>
            </a:r>
            <a:endParaRPr sz="26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6"/>
          <p:cNvSpPr txBox="1">
            <a:spLocks noGrp="1"/>
          </p:cNvSpPr>
          <p:nvPr>
            <p:ph type="title"/>
          </p:nvPr>
        </p:nvSpPr>
        <p:spPr>
          <a:xfrm>
            <a:off x="1097280" y="365760"/>
            <a:ext cx="10027800" cy="548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2022-2023 Goals</a:t>
            </a:r>
            <a:endParaRPr/>
          </a:p>
        </p:txBody>
      </p:sp>
      <p:sp>
        <p:nvSpPr>
          <p:cNvPr id="254" name="Google Shape;254;p36"/>
          <p:cNvSpPr txBox="1">
            <a:spLocks noGrp="1"/>
          </p:cNvSpPr>
          <p:nvPr>
            <p:ph type="body" idx="1"/>
          </p:nvPr>
        </p:nvSpPr>
        <p:spPr>
          <a:xfrm>
            <a:off x="1097275" y="1100623"/>
            <a:ext cx="10027800" cy="5272800"/>
          </a:xfrm>
          <a:prstGeom prst="rect">
            <a:avLst/>
          </a:prstGeom>
        </p:spPr>
        <p:txBody>
          <a:bodyPr spcFirstLastPara="1" wrap="square" lIns="91425" tIns="45700" rIns="91425" bIns="45700" anchor="t" anchorCtr="0">
            <a:normAutofit lnSpcReduction="20000"/>
          </a:bodyPr>
          <a:lstStyle/>
          <a:p>
            <a:pPr marL="0" lvl="0" indent="0" algn="l" rtl="0">
              <a:spcBef>
                <a:spcPts val="800"/>
              </a:spcBef>
              <a:spcAft>
                <a:spcPts val="0"/>
              </a:spcAft>
              <a:buNone/>
            </a:pPr>
            <a:r>
              <a:rPr lang="en-US" sz="2300"/>
              <a:t>Goal #1 - Major Reprint of Literature -</a:t>
            </a:r>
            <a:r>
              <a:rPr lang="en-US" sz="2300">
                <a:solidFill>
                  <a:srgbClr val="FF0000"/>
                </a:solidFill>
              </a:rPr>
              <a:t> Completed</a:t>
            </a:r>
            <a:endParaRPr sz="2300">
              <a:solidFill>
                <a:srgbClr val="FF0000"/>
              </a:solidFill>
            </a:endParaRPr>
          </a:p>
          <a:p>
            <a:pPr marL="0" lvl="0" indent="0" algn="l" rtl="0">
              <a:spcBef>
                <a:spcPts val="800"/>
              </a:spcBef>
              <a:spcAft>
                <a:spcPts val="0"/>
              </a:spcAft>
              <a:buNone/>
            </a:pPr>
            <a:endParaRPr sz="2300"/>
          </a:p>
          <a:p>
            <a:pPr marL="0" lvl="0" indent="0" algn="l" rtl="0">
              <a:spcBef>
                <a:spcPts val="800"/>
              </a:spcBef>
              <a:spcAft>
                <a:spcPts val="0"/>
              </a:spcAft>
              <a:buNone/>
            </a:pPr>
            <a:r>
              <a:rPr lang="en-US" sz="2300"/>
              <a:t>Goal #2 Ensure Sustainability of CoRe </a:t>
            </a:r>
            <a:endParaRPr sz="2300"/>
          </a:p>
          <a:p>
            <a:pPr marL="0" lvl="0" indent="0" algn="l" rtl="0">
              <a:spcBef>
                <a:spcPts val="800"/>
              </a:spcBef>
              <a:spcAft>
                <a:spcPts val="0"/>
              </a:spcAft>
              <a:buNone/>
            </a:pPr>
            <a:r>
              <a:rPr lang="en-US" sz="2300"/>
              <a:t>                  Assess needs ot the CoRe Board and procedures</a:t>
            </a:r>
            <a:endParaRPr sz="2300"/>
          </a:p>
          <a:p>
            <a:pPr marL="0" lvl="0" indent="0" algn="l" rtl="0">
              <a:spcBef>
                <a:spcPts val="800"/>
              </a:spcBef>
              <a:spcAft>
                <a:spcPts val="0"/>
              </a:spcAft>
              <a:buNone/>
            </a:pPr>
            <a:r>
              <a:rPr lang="en-US" sz="2300"/>
              <a:t>                  Attract members to CoRe Board  - </a:t>
            </a:r>
            <a:r>
              <a:rPr lang="en-US" sz="2300">
                <a:solidFill>
                  <a:srgbClr val="FF0000"/>
                </a:solidFill>
              </a:rPr>
              <a:t>Completed</a:t>
            </a:r>
            <a:endParaRPr sz="2300">
              <a:solidFill>
                <a:srgbClr val="FF0000"/>
              </a:solidFill>
            </a:endParaRPr>
          </a:p>
          <a:p>
            <a:pPr marL="0" lvl="0" indent="0" algn="l" rtl="0">
              <a:spcBef>
                <a:spcPts val="800"/>
              </a:spcBef>
              <a:spcAft>
                <a:spcPts val="0"/>
              </a:spcAft>
              <a:buNone/>
            </a:pPr>
            <a:endParaRPr sz="2300">
              <a:solidFill>
                <a:srgbClr val="FF0000"/>
              </a:solidFill>
            </a:endParaRPr>
          </a:p>
          <a:p>
            <a:pPr marL="0" lvl="0" indent="0" algn="l" rtl="0">
              <a:spcBef>
                <a:spcPts val="800"/>
              </a:spcBef>
              <a:spcAft>
                <a:spcPts val="0"/>
              </a:spcAft>
              <a:buNone/>
            </a:pPr>
            <a:r>
              <a:rPr lang="en-US" sz="2300"/>
              <a:t>Goal #3 Increase awareness of CoRe publications - </a:t>
            </a:r>
            <a:r>
              <a:rPr lang="en-US" sz="2300">
                <a:solidFill>
                  <a:srgbClr val="FF0000"/>
                </a:solidFill>
              </a:rPr>
              <a:t>Completed</a:t>
            </a:r>
            <a:endParaRPr sz="2300">
              <a:solidFill>
                <a:srgbClr val="FF0000"/>
              </a:solidFill>
            </a:endParaRPr>
          </a:p>
          <a:p>
            <a:pPr marL="0" lvl="0" indent="0" algn="l" rtl="0">
              <a:spcBef>
                <a:spcPts val="800"/>
              </a:spcBef>
              <a:spcAft>
                <a:spcPts val="0"/>
              </a:spcAft>
              <a:buNone/>
            </a:pPr>
            <a:r>
              <a:rPr lang="en-US" sz="2300"/>
              <a:t>                  Create and distribute newsletter in new literature orders - </a:t>
            </a:r>
            <a:r>
              <a:rPr lang="en-US" sz="2300">
                <a:solidFill>
                  <a:srgbClr val="FF0000"/>
                </a:solidFill>
              </a:rPr>
              <a:t>In             </a:t>
            </a:r>
            <a:endParaRPr sz="2300">
              <a:solidFill>
                <a:srgbClr val="FF0000"/>
              </a:solidFill>
            </a:endParaRPr>
          </a:p>
          <a:p>
            <a:pPr marL="0" lvl="0" indent="0" algn="l" rtl="0">
              <a:spcBef>
                <a:spcPts val="800"/>
              </a:spcBef>
              <a:spcAft>
                <a:spcPts val="0"/>
              </a:spcAft>
              <a:buNone/>
            </a:pPr>
            <a:r>
              <a:rPr lang="en-US" sz="2300">
                <a:solidFill>
                  <a:srgbClr val="FF0000"/>
                </a:solidFill>
              </a:rPr>
              <a:t>                  process</a:t>
            </a:r>
            <a:endParaRPr sz="2300">
              <a:solidFill>
                <a:srgbClr val="FF0000"/>
              </a:solidFill>
            </a:endParaRPr>
          </a:p>
          <a:p>
            <a:pPr marL="0" lvl="0" indent="0" algn="l" rtl="0">
              <a:spcBef>
                <a:spcPts val="800"/>
              </a:spcBef>
              <a:spcAft>
                <a:spcPts val="0"/>
              </a:spcAft>
              <a:buNone/>
            </a:pPr>
            <a:r>
              <a:rPr lang="en-US" sz="2300"/>
              <a:t>Goal #4 - Increase revenue Jan 2022 - June</a:t>
            </a:r>
            <a:r>
              <a:rPr lang="en-US" sz="2300">
                <a:solidFill>
                  <a:srgbClr val="FF0000"/>
                </a:solidFill>
              </a:rPr>
              <a:t> </a:t>
            </a:r>
            <a:r>
              <a:rPr lang="en-US" sz="2300"/>
              <a:t>2023</a:t>
            </a:r>
            <a:r>
              <a:rPr lang="en-US" sz="2300">
                <a:solidFill>
                  <a:srgbClr val="FF0000"/>
                </a:solidFill>
              </a:rPr>
              <a:t>   </a:t>
            </a:r>
            <a:r>
              <a:rPr lang="en-US" sz="2300"/>
              <a:t>and carry the  </a:t>
            </a:r>
            <a:endParaRPr sz="2300"/>
          </a:p>
          <a:p>
            <a:pPr marL="0" lvl="0" indent="0" algn="l" rtl="0">
              <a:spcBef>
                <a:spcPts val="800"/>
              </a:spcBef>
              <a:spcAft>
                <a:spcPts val="0"/>
              </a:spcAft>
              <a:buNone/>
            </a:pPr>
            <a:r>
              <a:rPr lang="en-US" sz="2300"/>
              <a:t>                      message (we increased revenue 25.1%)</a:t>
            </a:r>
            <a:endParaRPr sz="2300"/>
          </a:p>
          <a:p>
            <a:pPr marL="0" lvl="0" indent="0" algn="l" rtl="0">
              <a:spcBef>
                <a:spcPts val="800"/>
              </a:spcBef>
              <a:spcAft>
                <a:spcPts val="0"/>
              </a:spcAft>
              <a:buNone/>
            </a:pPr>
            <a:r>
              <a:rPr lang="en-US" sz="2300"/>
              <a:t>                    Update website to cross sell CoDA complimentary materials.</a:t>
            </a:r>
            <a:endParaRPr sz="2300"/>
          </a:p>
          <a:p>
            <a:pPr marL="0" lvl="0" indent="0" algn="l" rtl="0">
              <a:spcBef>
                <a:spcPts val="800"/>
              </a:spcBef>
              <a:spcAft>
                <a:spcPts val="0"/>
              </a:spcAft>
              <a:buNone/>
            </a:pPr>
            <a:r>
              <a:rPr lang="en-US" sz="2300"/>
              <a:t>                   </a:t>
            </a:r>
            <a:r>
              <a:rPr lang="en-US" sz="2300">
                <a:solidFill>
                  <a:srgbClr val="FF0000"/>
                </a:solidFill>
              </a:rPr>
              <a:t> Completed</a:t>
            </a:r>
            <a:endParaRPr sz="2300">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7"/>
          <p:cNvSpPr txBox="1">
            <a:spLocks noGrp="1"/>
          </p:cNvSpPr>
          <p:nvPr>
            <p:ph type="title"/>
          </p:nvPr>
        </p:nvSpPr>
        <p:spPr>
          <a:xfrm>
            <a:off x="1082100" y="316799"/>
            <a:ext cx="10027800" cy="672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2022/2023 CoRe Accomplishments </a:t>
            </a:r>
            <a:endParaRPr/>
          </a:p>
        </p:txBody>
      </p:sp>
      <p:sp>
        <p:nvSpPr>
          <p:cNvPr id="261" name="Google Shape;261;p37"/>
          <p:cNvSpPr txBox="1">
            <a:spLocks noGrp="1"/>
          </p:cNvSpPr>
          <p:nvPr>
            <p:ph type="body" idx="1"/>
          </p:nvPr>
        </p:nvSpPr>
        <p:spPr>
          <a:xfrm>
            <a:off x="703400" y="989000"/>
            <a:ext cx="11058600" cy="5664000"/>
          </a:xfrm>
          <a:prstGeom prst="rect">
            <a:avLst/>
          </a:prstGeom>
        </p:spPr>
        <p:txBody>
          <a:bodyPr spcFirstLastPara="1" wrap="square" lIns="91425" tIns="45700" rIns="91425" bIns="45700" anchor="t" anchorCtr="0">
            <a:normAutofit fontScale="25000" lnSpcReduction="20000"/>
          </a:bodyPr>
          <a:lstStyle/>
          <a:p>
            <a:pPr marL="457200" lvl="0" indent="-367015" algn="l" rtl="0">
              <a:spcBef>
                <a:spcPts val="800"/>
              </a:spcBef>
              <a:spcAft>
                <a:spcPts val="0"/>
              </a:spcAft>
              <a:buSzPct val="100000"/>
              <a:buAutoNum type="arabicPeriod"/>
            </a:pPr>
            <a:r>
              <a:rPr lang="en-US" sz="8719"/>
              <a:t> We accomplished major print jobs this year of the three most sold books (CoDependents Anonymous Big Book, Twelve Steps and Twelve Traditions Workbook, and In this Moment.</a:t>
            </a:r>
            <a:endParaRPr sz="8719"/>
          </a:p>
          <a:p>
            <a:pPr marL="0" lvl="0" indent="0" algn="l" rtl="0">
              <a:spcBef>
                <a:spcPts val="800"/>
              </a:spcBef>
              <a:spcAft>
                <a:spcPts val="0"/>
              </a:spcAft>
              <a:buNone/>
            </a:pPr>
            <a:endParaRPr sz="8719"/>
          </a:p>
          <a:p>
            <a:pPr marL="457200" lvl="0" indent="-367015" algn="l" rtl="0">
              <a:spcBef>
                <a:spcPts val="800"/>
              </a:spcBef>
              <a:spcAft>
                <a:spcPts val="0"/>
              </a:spcAft>
              <a:buSzPct val="100000"/>
              <a:buAutoNum type="arabicPeriod"/>
            </a:pPr>
            <a:r>
              <a:rPr lang="en-US" sz="8719"/>
              <a:t>   We held a face to face meeting in February on zoom.</a:t>
            </a:r>
            <a:endParaRPr sz="8719"/>
          </a:p>
          <a:p>
            <a:pPr marL="457200" lvl="0" indent="0" algn="l" rtl="0">
              <a:spcBef>
                <a:spcPts val="800"/>
              </a:spcBef>
              <a:spcAft>
                <a:spcPts val="0"/>
              </a:spcAft>
              <a:buNone/>
            </a:pPr>
            <a:endParaRPr sz="8719"/>
          </a:p>
          <a:p>
            <a:pPr marL="457200" lvl="0" indent="-367015" algn="l" rtl="0">
              <a:spcBef>
                <a:spcPts val="800"/>
              </a:spcBef>
              <a:spcAft>
                <a:spcPts val="0"/>
              </a:spcAft>
              <a:buSzPct val="100000"/>
              <a:buAutoNum type="arabicPeriod"/>
            </a:pPr>
            <a:r>
              <a:rPr lang="en-US" sz="8719"/>
              <a:t>  We have attracted new members to the CoRe Board</a:t>
            </a:r>
            <a:endParaRPr sz="8719"/>
          </a:p>
          <a:p>
            <a:pPr marL="0" lvl="0" indent="0" algn="l" rtl="0">
              <a:spcBef>
                <a:spcPts val="800"/>
              </a:spcBef>
              <a:spcAft>
                <a:spcPts val="0"/>
              </a:spcAft>
              <a:buNone/>
            </a:pPr>
            <a:endParaRPr sz="8719"/>
          </a:p>
          <a:p>
            <a:pPr marL="457200" lvl="0" indent="-367015" algn="l" rtl="0">
              <a:spcBef>
                <a:spcPts val="800"/>
              </a:spcBef>
              <a:spcAft>
                <a:spcPts val="0"/>
              </a:spcAft>
              <a:buSzPct val="100000"/>
              <a:buAutoNum type="arabicPeriod"/>
            </a:pPr>
            <a:r>
              <a:rPr lang="en-US" sz="8719"/>
              <a:t> We have spread the message that we have free downloadable  pamphlets</a:t>
            </a:r>
            <a:endParaRPr sz="8719"/>
          </a:p>
          <a:p>
            <a:pPr marL="0" lvl="0" indent="0" algn="l" rtl="0">
              <a:spcBef>
                <a:spcPts val="800"/>
              </a:spcBef>
              <a:spcAft>
                <a:spcPts val="0"/>
              </a:spcAft>
              <a:buNone/>
            </a:pPr>
            <a:endParaRPr sz="8719"/>
          </a:p>
          <a:p>
            <a:pPr marL="457200" lvl="0" indent="-367015" algn="l" rtl="0">
              <a:spcBef>
                <a:spcPts val="800"/>
              </a:spcBef>
              <a:spcAft>
                <a:spcPts val="0"/>
              </a:spcAft>
              <a:buSzPct val="100000"/>
              <a:buAutoNum type="arabicPeriod"/>
            </a:pPr>
            <a:r>
              <a:rPr lang="en-US" sz="8719"/>
              <a:t> We have continually been transparent with the CoDA Literature Committee (CLC) </a:t>
            </a:r>
            <a:endParaRPr sz="8719"/>
          </a:p>
          <a:p>
            <a:pPr marL="0" lvl="0" indent="0" algn="l" rtl="0">
              <a:spcBef>
                <a:spcPts val="800"/>
              </a:spcBef>
              <a:spcAft>
                <a:spcPts val="0"/>
              </a:spcAft>
              <a:buNone/>
            </a:pPr>
            <a:endParaRPr sz="7119"/>
          </a:p>
          <a:p>
            <a:pPr marL="0" lvl="0" indent="0" algn="l" rtl="0">
              <a:spcBef>
                <a:spcPts val="800"/>
              </a:spcBef>
              <a:spcAft>
                <a:spcPts val="0"/>
              </a:spcAft>
              <a:buNone/>
            </a:pPr>
            <a:endParaRPr sz="7119"/>
          </a:p>
          <a:p>
            <a:pPr marL="0" lvl="0" indent="0" algn="l" rtl="0">
              <a:spcBef>
                <a:spcPts val="800"/>
              </a:spcBef>
              <a:spcAft>
                <a:spcPts val="0"/>
              </a:spcAft>
              <a:buNone/>
            </a:pPr>
            <a:endParaRPr sz="5795"/>
          </a:p>
          <a:p>
            <a:pPr marL="0" lvl="0" indent="0" algn="l" rtl="0">
              <a:spcBef>
                <a:spcPts val="800"/>
              </a:spcBef>
              <a:spcAft>
                <a:spcPts val="0"/>
              </a:spcAft>
              <a:buNone/>
            </a:pPr>
            <a:endParaRPr sz="5795"/>
          </a:p>
          <a:p>
            <a:pPr marL="457200" lvl="0" indent="0" algn="l" rtl="0">
              <a:spcBef>
                <a:spcPts val="800"/>
              </a:spcBef>
              <a:spcAft>
                <a:spcPts val="0"/>
              </a:spcAft>
              <a:buNone/>
            </a:pPr>
            <a:endParaRPr sz="2500"/>
          </a:p>
          <a:p>
            <a:pPr marL="457200" lvl="0" indent="0" algn="l" rtl="0">
              <a:spcBef>
                <a:spcPts val="800"/>
              </a:spcBef>
              <a:spcAft>
                <a:spcPts val="0"/>
              </a:spcAft>
              <a:buNone/>
            </a:pPr>
            <a:r>
              <a:rPr lang="en-US" sz="2500"/>
              <a:t>  </a:t>
            </a:r>
            <a:endParaRPr sz="2500"/>
          </a:p>
          <a:p>
            <a:pPr marL="457200" lvl="0" indent="0" algn="l" rtl="0">
              <a:spcBef>
                <a:spcPts val="800"/>
              </a:spcBef>
              <a:spcAft>
                <a:spcPts val="0"/>
              </a:spcAft>
              <a:buNone/>
            </a:pPr>
            <a:r>
              <a:rPr lang="en-US" sz="2400"/>
              <a:t>        </a:t>
            </a:r>
            <a:endParaRPr sz="2400"/>
          </a:p>
          <a:p>
            <a:pPr marL="457200" lvl="0" indent="0" algn="l" rtl="0">
              <a:spcBef>
                <a:spcPts val="800"/>
              </a:spcBef>
              <a:spcAft>
                <a:spcPts val="0"/>
              </a:spcAft>
              <a:buNone/>
            </a:pPr>
            <a:r>
              <a:rPr lang="en-US" sz="2400"/>
              <a:t> </a:t>
            </a:r>
            <a:endParaRPr sz="2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8"/>
          <p:cNvSpPr txBox="1">
            <a:spLocks noGrp="1"/>
          </p:cNvSpPr>
          <p:nvPr>
            <p:ph type="title"/>
          </p:nvPr>
        </p:nvSpPr>
        <p:spPr>
          <a:xfrm>
            <a:off x="1097280" y="206477"/>
            <a:ext cx="10027800" cy="70798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a:t>Goals for 2023 - 2024</a:t>
            </a:r>
            <a:endParaRPr/>
          </a:p>
        </p:txBody>
      </p:sp>
      <p:sp>
        <p:nvSpPr>
          <p:cNvPr id="268" name="Google Shape;268;p38"/>
          <p:cNvSpPr txBox="1">
            <a:spLocks noGrp="1"/>
          </p:cNvSpPr>
          <p:nvPr>
            <p:ph type="body" idx="1"/>
          </p:nvPr>
        </p:nvSpPr>
        <p:spPr>
          <a:xfrm>
            <a:off x="1082100" y="1006324"/>
            <a:ext cx="10027800" cy="6167100"/>
          </a:xfrm>
          <a:prstGeom prst="rect">
            <a:avLst/>
          </a:prstGeom>
          <a:noFill/>
          <a:ln>
            <a:noFill/>
          </a:ln>
        </p:spPr>
        <p:txBody>
          <a:bodyPr spcFirstLastPara="1" wrap="square" lIns="91425" tIns="45700" rIns="91425" bIns="45700" anchor="t" anchorCtr="0">
            <a:normAutofit fontScale="32500" lnSpcReduction="20000"/>
          </a:bodyPr>
          <a:lstStyle/>
          <a:p>
            <a:pPr marL="0" lvl="0" indent="0" algn="l" rtl="0">
              <a:lnSpc>
                <a:spcPct val="100000"/>
              </a:lnSpc>
              <a:spcBef>
                <a:spcPts val="800"/>
              </a:spcBef>
              <a:spcAft>
                <a:spcPts val="0"/>
              </a:spcAft>
              <a:buSzPct val="109345"/>
              <a:buNone/>
            </a:pPr>
            <a:r>
              <a:rPr lang="en-US" sz="6584"/>
              <a:t>Goal #1 </a:t>
            </a:r>
            <a:endParaRPr sz="984"/>
          </a:p>
          <a:p>
            <a:pPr marL="342900" lvl="0" indent="-364490" algn="l" rtl="0">
              <a:lnSpc>
                <a:spcPct val="100000"/>
              </a:lnSpc>
              <a:spcBef>
                <a:spcPts val="800"/>
              </a:spcBef>
              <a:spcAft>
                <a:spcPts val="0"/>
              </a:spcAft>
              <a:buSzPct val="100000"/>
              <a:buFont typeface="Libre Franklin"/>
              <a:buChar char="-"/>
            </a:pPr>
            <a:r>
              <a:rPr lang="en-US" sz="6584"/>
              <a:t>Train new members - Schedule a Face-to- Face meeting on zoom for Spring</a:t>
            </a:r>
            <a:endParaRPr sz="6584"/>
          </a:p>
          <a:p>
            <a:pPr marL="457200" lvl="0" indent="0" algn="l" rtl="0">
              <a:lnSpc>
                <a:spcPct val="100000"/>
              </a:lnSpc>
              <a:spcBef>
                <a:spcPts val="800"/>
              </a:spcBef>
              <a:spcAft>
                <a:spcPts val="0"/>
              </a:spcAft>
              <a:buNone/>
            </a:pPr>
            <a:endParaRPr sz="6584"/>
          </a:p>
          <a:p>
            <a:pPr marL="0" lvl="0" indent="0" algn="l" rtl="0">
              <a:lnSpc>
                <a:spcPct val="100000"/>
              </a:lnSpc>
              <a:spcBef>
                <a:spcPts val="800"/>
              </a:spcBef>
              <a:spcAft>
                <a:spcPts val="0"/>
              </a:spcAft>
              <a:buSzPct val="109345"/>
              <a:buNone/>
            </a:pPr>
            <a:r>
              <a:rPr lang="en-US" sz="6584"/>
              <a:t>Goal #2</a:t>
            </a:r>
            <a:endParaRPr sz="984"/>
          </a:p>
          <a:p>
            <a:pPr marL="342900" lvl="0" indent="-364490" algn="l" rtl="0">
              <a:lnSpc>
                <a:spcPct val="100000"/>
              </a:lnSpc>
              <a:spcBef>
                <a:spcPts val="800"/>
              </a:spcBef>
              <a:spcAft>
                <a:spcPts val="0"/>
              </a:spcAft>
              <a:buSzPct val="100000"/>
              <a:buFont typeface="Libre Franklin"/>
              <a:buChar char="-"/>
            </a:pPr>
            <a:r>
              <a:rPr lang="en-US" sz="6584"/>
              <a:t>We are investigating the packs of 50 pamphlets because of the expenses we incur selling individually.  We will revisit this after the CoDA Service Conference. </a:t>
            </a:r>
            <a:endParaRPr sz="984"/>
          </a:p>
          <a:p>
            <a:pPr marL="342900" lvl="0" indent="-228600" algn="l" rtl="0">
              <a:lnSpc>
                <a:spcPct val="100000"/>
              </a:lnSpc>
              <a:spcBef>
                <a:spcPts val="800"/>
              </a:spcBef>
              <a:spcAft>
                <a:spcPts val="0"/>
              </a:spcAft>
              <a:buSzPct val="109345"/>
              <a:buFont typeface="Libre Franklin"/>
              <a:buNone/>
            </a:pPr>
            <a:endParaRPr sz="6584"/>
          </a:p>
          <a:p>
            <a:pPr marL="0" lvl="0" indent="0" algn="l" rtl="0">
              <a:lnSpc>
                <a:spcPct val="100000"/>
              </a:lnSpc>
              <a:spcBef>
                <a:spcPts val="800"/>
              </a:spcBef>
              <a:spcAft>
                <a:spcPts val="0"/>
              </a:spcAft>
              <a:buSzPct val="109345"/>
              <a:buNone/>
            </a:pPr>
            <a:r>
              <a:rPr lang="en-US" sz="6584"/>
              <a:t>Goal #3</a:t>
            </a:r>
            <a:endParaRPr sz="984"/>
          </a:p>
          <a:p>
            <a:pPr marL="342900" lvl="0" indent="-364490" algn="l" rtl="0">
              <a:lnSpc>
                <a:spcPct val="100000"/>
              </a:lnSpc>
              <a:spcBef>
                <a:spcPts val="800"/>
              </a:spcBef>
              <a:spcAft>
                <a:spcPts val="0"/>
              </a:spcAft>
              <a:buSzPct val="100000"/>
              <a:buFont typeface="Libre Franklin"/>
              <a:buChar char="-"/>
            </a:pPr>
            <a:r>
              <a:rPr lang="en-US" sz="6584"/>
              <a:t>Investigating the process to update the translation of the Spanish side of the website</a:t>
            </a:r>
            <a:endParaRPr sz="984"/>
          </a:p>
          <a:p>
            <a:pPr marL="0" lvl="0" indent="0" algn="l" rtl="0">
              <a:lnSpc>
                <a:spcPct val="100000"/>
              </a:lnSpc>
              <a:spcBef>
                <a:spcPts val="800"/>
              </a:spcBef>
              <a:spcAft>
                <a:spcPts val="0"/>
              </a:spcAft>
              <a:buNone/>
            </a:pPr>
            <a:r>
              <a:rPr lang="en-US" sz="6584"/>
              <a:t>  </a:t>
            </a:r>
            <a:endParaRPr sz="3184"/>
          </a:p>
          <a:p>
            <a:pPr marL="0" lvl="0" indent="0" algn="l" rtl="0">
              <a:lnSpc>
                <a:spcPct val="100000"/>
              </a:lnSpc>
              <a:spcBef>
                <a:spcPts val="800"/>
              </a:spcBef>
              <a:spcAft>
                <a:spcPts val="0"/>
              </a:spcAft>
              <a:buSzPct val="109345"/>
              <a:buNone/>
            </a:pPr>
            <a:r>
              <a:rPr lang="en-US" sz="6584"/>
              <a:t>Goal #4</a:t>
            </a:r>
            <a:endParaRPr sz="984"/>
          </a:p>
          <a:p>
            <a:pPr marL="342900" lvl="0" indent="-364490" algn="l" rtl="0">
              <a:lnSpc>
                <a:spcPct val="100000"/>
              </a:lnSpc>
              <a:spcBef>
                <a:spcPts val="800"/>
              </a:spcBef>
              <a:spcAft>
                <a:spcPts val="0"/>
              </a:spcAft>
              <a:buSzPct val="100000"/>
              <a:buFont typeface="Libre Franklin"/>
              <a:buChar char="-"/>
            </a:pPr>
            <a:r>
              <a:rPr lang="en-US" sz="6584"/>
              <a:t>Create a newsletter to send to customers who requested it using A-Weber</a:t>
            </a:r>
            <a:endParaRPr sz="6584"/>
          </a:p>
          <a:p>
            <a:pPr marL="457200" lvl="0" indent="0" algn="l" rtl="0">
              <a:lnSpc>
                <a:spcPct val="100000"/>
              </a:lnSpc>
              <a:spcBef>
                <a:spcPts val="800"/>
              </a:spcBef>
              <a:spcAft>
                <a:spcPts val="0"/>
              </a:spcAft>
              <a:buNone/>
            </a:pPr>
            <a:endParaRPr/>
          </a:p>
          <a:p>
            <a:pPr marL="342900" lvl="0" indent="-228600" algn="l" rtl="0">
              <a:lnSpc>
                <a:spcPct val="100000"/>
              </a:lnSpc>
              <a:spcBef>
                <a:spcPts val="800"/>
              </a:spcBef>
              <a:spcAft>
                <a:spcPts val="0"/>
              </a:spcAft>
              <a:buSzPct val="189473"/>
              <a:buFont typeface="Libre Franklin"/>
              <a:buNone/>
            </a:pPr>
            <a:endParaRPr sz="3800"/>
          </a:p>
          <a:p>
            <a:pPr marL="0" lvl="0" indent="0" algn="l" rtl="0">
              <a:lnSpc>
                <a:spcPct val="100000"/>
              </a:lnSpc>
              <a:spcBef>
                <a:spcPts val="800"/>
              </a:spcBef>
              <a:spcAft>
                <a:spcPts val="0"/>
              </a:spcAft>
              <a:buSzPct val="342857"/>
              <a:buNone/>
            </a:pPr>
            <a:endParaRPr sz="2100"/>
          </a:p>
          <a:p>
            <a:pPr marL="0" lvl="0" indent="0" algn="l" rtl="0">
              <a:lnSpc>
                <a:spcPct val="100000"/>
              </a:lnSpc>
              <a:spcBef>
                <a:spcPts val="800"/>
              </a:spcBef>
              <a:spcAft>
                <a:spcPts val="0"/>
              </a:spcAft>
              <a:buSzPts val="234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272"/>
        <p:cNvGrpSpPr/>
        <p:nvPr/>
      </p:nvGrpSpPr>
      <p:grpSpPr>
        <a:xfrm>
          <a:off x="0" y="0"/>
          <a:ext cx="0" cy="0"/>
          <a:chOff x="0" y="0"/>
          <a:chExt cx="0" cy="0"/>
        </a:xfrm>
      </p:grpSpPr>
      <p:sp>
        <p:nvSpPr>
          <p:cNvPr id="273" name="Google Shape;273;p39"/>
          <p:cNvSpPr txBox="1">
            <a:spLocks noGrp="1"/>
          </p:cNvSpPr>
          <p:nvPr>
            <p:ph type="title"/>
          </p:nvPr>
        </p:nvSpPr>
        <p:spPr>
          <a:xfrm>
            <a:off x="1097275" y="130450"/>
            <a:ext cx="10027800" cy="78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600"/>
              <a:buFont typeface="Libre Franklin Medium"/>
              <a:buNone/>
            </a:pPr>
            <a:r>
              <a:rPr lang="en-US"/>
              <a:t>GOALS FOR 2023 - 2024</a:t>
            </a:r>
            <a:endParaRPr/>
          </a:p>
        </p:txBody>
      </p:sp>
      <p:sp>
        <p:nvSpPr>
          <p:cNvPr id="274" name="Google Shape;274;p39"/>
          <p:cNvSpPr txBox="1">
            <a:spLocks noGrp="1"/>
          </p:cNvSpPr>
          <p:nvPr>
            <p:ph type="body" idx="1"/>
          </p:nvPr>
        </p:nvSpPr>
        <p:spPr>
          <a:xfrm>
            <a:off x="1270000" y="1191850"/>
            <a:ext cx="8772900" cy="6545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800"/>
              </a:spcBef>
              <a:spcAft>
                <a:spcPts val="0"/>
              </a:spcAft>
              <a:buSzPts val="1800"/>
              <a:buNone/>
            </a:pPr>
            <a:r>
              <a:rPr lang="en-US" sz="2200"/>
              <a:t>Goal #5- </a:t>
            </a:r>
            <a:endParaRPr sz="2200"/>
          </a:p>
          <a:p>
            <a:pPr marL="457200" lvl="0" indent="-355600" algn="l" rtl="0">
              <a:lnSpc>
                <a:spcPct val="100000"/>
              </a:lnSpc>
              <a:spcBef>
                <a:spcPts val="800"/>
              </a:spcBef>
              <a:spcAft>
                <a:spcPts val="0"/>
              </a:spcAft>
              <a:buSzPts val="2000"/>
              <a:buChar char="-"/>
            </a:pPr>
            <a:r>
              <a:rPr lang="en-US" sz="2200"/>
              <a:t>Increase revenue by increasing prices of literature due to paper cost, which increased 50%</a:t>
            </a:r>
            <a:endParaRPr sz="2000"/>
          </a:p>
          <a:p>
            <a:pPr marL="0" lvl="0" indent="0" algn="l" rtl="0">
              <a:lnSpc>
                <a:spcPct val="100000"/>
              </a:lnSpc>
              <a:spcBef>
                <a:spcPts val="800"/>
              </a:spcBef>
              <a:spcAft>
                <a:spcPts val="0"/>
              </a:spcAft>
              <a:buSzPts val="2800"/>
              <a:buNone/>
            </a:pPr>
            <a:r>
              <a:rPr lang="en-US" sz="2200"/>
              <a:t>Goal #6</a:t>
            </a:r>
            <a:endParaRPr sz="2000"/>
          </a:p>
          <a:p>
            <a:pPr marL="457200" lvl="0" indent="-482600" algn="l" rtl="0">
              <a:lnSpc>
                <a:spcPct val="100000"/>
              </a:lnSpc>
              <a:spcBef>
                <a:spcPts val="800"/>
              </a:spcBef>
              <a:spcAft>
                <a:spcPts val="0"/>
              </a:spcAft>
              <a:buSzPts val="3200"/>
              <a:buFont typeface="Libre Franklin"/>
              <a:buChar char="-"/>
            </a:pPr>
            <a:r>
              <a:rPr lang="en-US" sz="2200"/>
              <a:t>Investigate taking Venmo or other means of payment</a:t>
            </a:r>
            <a:endParaRPr sz="2000"/>
          </a:p>
          <a:p>
            <a:pPr marL="0" lvl="0" indent="0" algn="l" rtl="0">
              <a:lnSpc>
                <a:spcPct val="100000"/>
              </a:lnSpc>
              <a:spcBef>
                <a:spcPts val="800"/>
              </a:spcBef>
              <a:spcAft>
                <a:spcPts val="0"/>
              </a:spcAft>
              <a:buSzPts val="2800"/>
              <a:buNone/>
            </a:pPr>
            <a:r>
              <a:rPr lang="en-US" sz="2200"/>
              <a:t>Goal #7</a:t>
            </a:r>
            <a:endParaRPr sz="2000"/>
          </a:p>
          <a:p>
            <a:pPr marL="285750" lvl="0" indent="-311150" algn="l" rtl="0">
              <a:lnSpc>
                <a:spcPct val="100000"/>
              </a:lnSpc>
              <a:spcBef>
                <a:spcPts val="800"/>
              </a:spcBef>
              <a:spcAft>
                <a:spcPts val="0"/>
              </a:spcAft>
              <a:buSzPts val="3200"/>
              <a:buFont typeface="Libre Franklin"/>
              <a:buChar char="-"/>
            </a:pPr>
            <a:r>
              <a:rPr lang="en-US" sz="2200"/>
              <a:t>Working relationship with the CoDA Literature Committee (CLC),  as well as the CoDA Board.   Communicate on a regular basis.</a:t>
            </a:r>
            <a:endParaRPr sz="2200"/>
          </a:p>
          <a:p>
            <a:pPr marL="0" lvl="0" indent="0" algn="l" rtl="0">
              <a:lnSpc>
                <a:spcPct val="100000"/>
              </a:lnSpc>
              <a:spcBef>
                <a:spcPts val="800"/>
              </a:spcBef>
              <a:spcAft>
                <a:spcPts val="0"/>
              </a:spcAft>
              <a:buNone/>
            </a:pPr>
            <a:r>
              <a:rPr lang="en-US" sz="2200"/>
              <a:t>Goal #8</a:t>
            </a:r>
            <a:endParaRPr sz="2200"/>
          </a:p>
          <a:p>
            <a:pPr marL="457200" lvl="0" indent="-368300" algn="l" rtl="0">
              <a:lnSpc>
                <a:spcPct val="100000"/>
              </a:lnSpc>
              <a:spcBef>
                <a:spcPts val="800"/>
              </a:spcBef>
              <a:spcAft>
                <a:spcPts val="0"/>
              </a:spcAft>
              <a:buSzPts val="2200"/>
              <a:buChar char="-"/>
            </a:pPr>
            <a:r>
              <a:rPr lang="en-US" sz="2200"/>
              <a:t>Digitally, we currently have 8 pieces of literature on our CoRe store for download.  We will be looking at the possibility of placing more downloadable literature on the CoRe website.</a:t>
            </a:r>
            <a:endParaRPr sz="2200"/>
          </a:p>
          <a:p>
            <a:pPr marL="0" lvl="0" indent="0" algn="l" rtl="0">
              <a:lnSpc>
                <a:spcPct val="100000"/>
              </a:lnSpc>
              <a:spcBef>
                <a:spcPts val="800"/>
              </a:spcBef>
              <a:spcAft>
                <a:spcPts val="0"/>
              </a:spcAft>
              <a:buNone/>
            </a:pPr>
            <a:endParaRPr sz="3200"/>
          </a:p>
          <a:p>
            <a:pPr marL="0" lvl="0" indent="0" algn="l" rtl="0">
              <a:lnSpc>
                <a:spcPct val="100000"/>
              </a:lnSpc>
              <a:spcBef>
                <a:spcPts val="800"/>
              </a:spcBef>
              <a:spcAft>
                <a:spcPts val="0"/>
              </a:spcAft>
              <a:buClr>
                <a:schemeClr val="dk1"/>
              </a:buClr>
              <a:buSzPts val="2800"/>
              <a:buNone/>
            </a:pPr>
            <a:endParaRPr sz="1500"/>
          </a:p>
          <a:p>
            <a:pPr marL="0" lvl="0" indent="0" algn="l" rtl="0">
              <a:lnSpc>
                <a:spcPct val="100000"/>
              </a:lnSpc>
              <a:spcBef>
                <a:spcPts val="800"/>
              </a:spcBef>
              <a:spcAft>
                <a:spcPts val="0"/>
              </a:spcAft>
              <a:buClr>
                <a:schemeClr val="dk1"/>
              </a:buClr>
              <a:buSzPts val="2800"/>
              <a:buNone/>
            </a:pPr>
            <a:endParaRPr sz="27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278"/>
        <p:cNvGrpSpPr/>
        <p:nvPr/>
      </p:nvGrpSpPr>
      <p:grpSpPr>
        <a:xfrm>
          <a:off x="0" y="0"/>
          <a:ext cx="0" cy="0"/>
          <a:chOff x="0" y="0"/>
          <a:chExt cx="0" cy="0"/>
        </a:xfrm>
      </p:grpSpPr>
      <p:sp>
        <p:nvSpPr>
          <p:cNvPr id="279" name="Google Shape;279;p40"/>
          <p:cNvSpPr txBox="1">
            <a:spLocks noGrp="1"/>
          </p:cNvSpPr>
          <p:nvPr>
            <p:ph type="title"/>
          </p:nvPr>
        </p:nvSpPr>
        <p:spPr>
          <a:xfrm>
            <a:off x="1097280" y="365760"/>
            <a:ext cx="10027920" cy="54864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600"/>
              <a:buFont typeface="Libre Franklin Medium"/>
              <a:buNone/>
            </a:pPr>
            <a:r>
              <a:rPr lang="en-US" sz="3600"/>
              <a:t>IN MEMORY</a:t>
            </a:r>
            <a:endParaRPr/>
          </a:p>
        </p:txBody>
      </p:sp>
      <p:sp>
        <p:nvSpPr>
          <p:cNvPr id="280" name="Google Shape;280;p40"/>
          <p:cNvSpPr txBox="1">
            <a:spLocks noGrp="1"/>
          </p:cNvSpPr>
          <p:nvPr>
            <p:ph type="body" idx="1"/>
          </p:nvPr>
        </p:nvSpPr>
        <p:spPr>
          <a:xfrm>
            <a:off x="1097280" y="1100629"/>
            <a:ext cx="10027920" cy="5391611"/>
          </a:xfrm>
          <a:prstGeom prst="rect">
            <a:avLst/>
          </a:prstGeom>
          <a:noFill/>
          <a:ln>
            <a:noFill/>
          </a:ln>
        </p:spPr>
        <p:txBody>
          <a:bodyPr spcFirstLastPara="1" wrap="square" lIns="91425" tIns="45700" rIns="91425" bIns="45700" anchor="t" anchorCtr="0">
            <a:normAutofit fontScale="62500"/>
          </a:bodyPr>
          <a:lstStyle/>
          <a:p>
            <a:pPr marL="342900" lvl="0" indent="-342900" algn="l" rtl="0">
              <a:lnSpc>
                <a:spcPct val="100000"/>
              </a:lnSpc>
              <a:spcBef>
                <a:spcPts val="0"/>
              </a:spcBef>
              <a:spcAft>
                <a:spcPts val="0"/>
              </a:spcAft>
              <a:buClr>
                <a:schemeClr val="dk1"/>
              </a:buClr>
              <a:buSzPct val="100000"/>
              <a:buNone/>
            </a:pPr>
            <a:endParaRPr sz="5100"/>
          </a:p>
          <a:p>
            <a:pPr marL="342900" lvl="0" indent="-342900" algn="l" rtl="0">
              <a:lnSpc>
                <a:spcPct val="100000"/>
              </a:lnSpc>
              <a:spcBef>
                <a:spcPts val="800"/>
              </a:spcBef>
              <a:spcAft>
                <a:spcPts val="0"/>
              </a:spcAft>
              <a:buClr>
                <a:schemeClr val="dk1"/>
              </a:buClr>
              <a:buSzPct val="100000"/>
              <a:buNone/>
            </a:pPr>
            <a:r>
              <a:rPr lang="en-US" sz="5100"/>
              <a:t>	Yvonne K (NorCal) has been an asset on the CORE Board for five years, and she passed away suddenly on February 22, 2023 of this year.  </a:t>
            </a:r>
            <a:endParaRPr sz="5100"/>
          </a:p>
          <a:p>
            <a:pPr marL="342900" lvl="0" indent="-342900" algn="l" rtl="0">
              <a:lnSpc>
                <a:spcPct val="100000"/>
              </a:lnSpc>
              <a:spcBef>
                <a:spcPts val="800"/>
              </a:spcBef>
              <a:spcAft>
                <a:spcPts val="0"/>
              </a:spcAft>
              <a:buClr>
                <a:schemeClr val="dk1"/>
              </a:buClr>
              <a:buSzPct val="100000"/>
              <a:buNone/>
            </a:pPr>
            <a:endParaRPr sz="5100"/>
          </a:p>
          <a:p>
            <a:pPr marL="342900" lvl="0" indent="-342900" algn="l" rtl="0">
              <a:lnSpc>
                <a:spcPct val="100000"/>
              </a:lnSpc>
              <a:spcBef>
                <a:spcPts val="800"/>
              </a:spcBef>
              <a:spcAft>
                <a:spcPts val="0"/>
              </a:spcAft>
              <a:buClr>
                <a:schemeClr val="dk1"/>
              </a:buClr>
              <a:buSzPct val="100000"/>
              <a:buNone/>
            </a:pPr>
            <a:r>
              <a:rPr lang="en-US" sz="5100"/>
              <a:t>	We thank her for her contributions and will use her example to go forth.  We will miss her greatly and all she has brought to this board.  </a:t>
            </a:r>
            <a:endParaRPr sz="5100"/>
          </a:p>
          <a:p>
            <a:pPr marL="342900" lvl="0" indent="-342900" algn="l" rtl="0">
              <a:lnSpc>
                <a:spcPct val="100000"/>
              </a:lnSpc>
              <a:spcBef>
                <a:spcPts val="800"/>
              </a:spcBef>
              <a:spcAft>
                <a:spcPts val="0"/>
              </a:spcAft>
              <a:buClr>
                <a:schemeClr val="dk1"/>
              </a:buClr>
              <a:buSzPct val="100000"/>
              <a:buNone/>
            </a:pPr>
            <a:endParaRPr sz="3200"/>
          </a:p>
          <a:p>
            <a:pPr marL="342900" lvl="0" indent="-342900" algn="l" rtl="0">
              <a:lnSpc>
                <a:spcPct val="100000"/>
              </a:lnSpc>
              <a:spcBef>
                <a:spcPts val="800"/>
              </a:spcBef>
              <a:spcAft>
                <a:spcPts val="0"/>
              </a:spcAft>
              <a:buClr>
                <a:schemeClr val="dk1"/>
              </a:buClr>
              <a:buSzPct val="100000"/>
              <a:buNone/>
            </a:pPr>
            <a:r>
              <a:rPr lang="en-US" sz="3200"/>
              <a:t>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1"/>
          <p:cNvSpPr txBox="1">
            <a:spLocks noGrp="1"/>
          </p:cNvSpPr>
          <p:nvPr>
            <p:ph type="title"/>
          </p:nvPr>
        </p:nvSpPr>
        <p:spPr>
          <a:xfrm>
            <a:off x="1097280" y="365760"/>
            <a:ext cx="10027920" cy="54864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None/>
            </a:pPr>
            <a:r>
              <a:rPr lang="en-US" b="1"/>
              <a:t>WITH GRATITUDE TO THE FELLOWSHIP</a:t>
            </a:r>
            <a:endParaRPr/>
          </a:p>
        </p:txBody>
      </p:sp>
      <p:sp>
        <p:nvSpPr>
          <p:cNvPr id="286" name="Google Shape;286;p41"/>
          <p:cNvSpPr txBox="1">
            <a:spLocks noGrp="1"/>
          </p:cNvSpPr>
          <p:nvPr>
            <p:ph type="body" idx="1"/>
          </p:nvPr>
        </p:nvSpPr>
        <p:spPr>
          <a:xfrm>
            <a:off x="1097275" y="1267250"/>
            <a:ext cx="10027800" cy="4390500"/>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800"/>
              </a:spcBef>
              <a:spcAft>
                <a:spcPts val="0"/>
              </a:spcAft>
              <a:buClr>
                <a:schemeClr val="dk1"/>
              </a:buClr>
              <a:buSzPts val="1800"/>
              <a:buNone/>
            </a:pPr>
            <a:r>
              <a:rPr lang="en-US" sz="2800"/>
              <a:t>Thank you for your purchases of our literature and continued support of the CORE Board.  Thank you CoDA for trusting us with the literature sales. </a:t>
            </a:r>
            <a:endParaRPr/>
          </a:p>
          <a:p>
            <a:pPr marL="457200" lvl="0" indent="-228600" algn="l" rtl="0">
              <a:lnSpc>
                <a:spcPct val="100000"/>
              </a:lnSpc>
              <a:spcBef>
                <a:spcPts val="800"/>
              </a:spcBef>
              <a:spcAft>
                <a:spcPts val="0"/>
              </a:spcAft>
              <a:buClr>
                <a:schemeClr val="dk1"/>
              </a:buClr>
              <a:buSzPts val="1800"/>
              <a:buNone/>
            </a:pPr>
            <a:r>
              <a:rPr lang="en-US" sz="2800"/>
              <a:t>  We are always looking for new members, and if you are interested, please reach out to  Board@corepublications.org.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12"/>
        <p:cNvGrpSpPr/>
        <p:nvPr/>
      </p:nvGrpSpPr>
      <p:grpSpPr>
        <a:xfrm>
          <a:off x="0" y="0"/>
          <a:ext cx="0" cy="0"/>
          <a:chOff x="0" y="0"/>
          <a:chExt cx="0" cy="0"/>
        </a:xfrm>
      </p:grpSpPr>
      <p:sp>
        <p:nvSpPr>
          <p:cNvPr id="113" name="Google Shape;113;p15"/>
          <p:cNvSpPr txBox="1">
            <a:spLocks noGrp="1"/>
          </p:cNvSpPr>
          <p:nvPr>
            <p:ph type="title"/>
          </p:nvPr>
        </p:nvSpPr>
        <p:spPr>
          <a:xfrm>
            <a:off x="1097280" y="365760"/>
            <a:ext cx="10027920" cy="54864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Libre Franklin Medium"/>
              <a:buNone/>
            </a:pPr>
            <a:r>
              <a:rPr lang="en-US" sz="3600" b="1"/>
              <a:t>WHO IS CORE AND WHAT DO THEY DO?</a:t>
            </a:r>
            <a:endParaRPr sz="3600" b="1"/>
          </a:p>
        </p:txBody>
      </p:sp>
      <p:sp>
        <p:nvSpPr>
          <p:cNvPr id="114" name="Google Shape;114;p15"/>
          <p:cNvSpPr txBox="1">
            <a:spLocks noGrp="1"/>
          </p:cNvSpPr>
          <p:nvPr>
            <p:ph type="body" idx="1"/>
          </p:nvPr>
        </p:nvSpPr>
        <p:spPr>
          <a:xfrm>
            <a:off x="625225" y="1309075"/>
            <a:ext cx="11019600" cy="5451300"/>
          </a:xfrm>
          <a:prstGeom prst="rect">
            <a:avLst/>
          </a:prstGeom>
          <a:noFill/>
          <a:ln>
            <a:noFill/>
          </a:ln>
        </p:spPr>
        <p:txBody>
          <a:bodyPr spcFirstLastPara="1" wrap="square" lIns="91425" tIns="45700" rIns="91425" bIns="45700" anchor="t" anchorCtr="0">
            <a:normAutofit fontScale="25000"/>
          </a:bodyPr>
          <a:lstStyle/>
          <a:p>
            <a:pPr marL="0" lvl="0" indent="0" algn="ctr" rtl="0">
              <a:lnSpc>
                <a:spcPct val="100000"/>
              </a:lnSpc>
              <a:spcBef>
                <a:spcPts val="0"/>
              </a:spcBef>
              <a:spcAft>
                <a:spcPts val="0"/>
              </a:spcAft>
              <a:buClr>
                <a:srgbClr val="FFFFFF"/>
              </a:buClr>
              <a:buSzPct val="100000"/>
              <a:buNone/>
            </a:pPr>
            <a:r>
              <a:rPr lang="en-US" sz="6000" b="0">
                <a:solidFill>
                  <a:srgbClr val="FFFFFF"/>
                </a:solidFill>
                <a:latin typeface="Arial"/>
                <a:ea typeface="Arial"/>
                <a:cs typeface="Arial"/>
                <a:sym typeface="Arial"/>
              </a:rPr>
              <a:t>CoRe prints, sells, and distributes English and Spanish CoDA conference approved materials. </a:t>
            </a:r>
            <a:endParaRPr/>
          </a:p>
          <a:p>
            <a:pPr marL="1143000" lvl="0" indent="-1143000" algn="l" rtl="0">
              <a:lnSpc>
                <a:spcPct val="120000"/>
              </a:lnSpc>
              <a:spcBef>
                <a:spcPts val="0"/>
              </a:spcBef>
              <a:spcAft>
                <a:spcPts val="0"/>
              </a:spcAft>
              <a:buClr>
                <a:schemeClr val="accent2"/>
              </a:buClr>
              <a:buSzPct val="100000"/>
              <a:buFont typeface="Noto Sans Symbols"/>
              <a:buChar char="▪"/>
            </a:pPr>
            <a:r>
              <a:rPr lang="en-US" sz="11200" b="0">
                <a:solidFill>
                  <a:srgbClr val="222222"/>
                </a:solidFill>
              </a:rPr>
              <a:t>CoRe, also known as CoDA Resource Publishing Inc., is  the printing arm of Co-Dependents Anonymous Inc. (CoDA). </a:t>
            </a:r>
            <a:endParaRPr/>
          </a:p>
          <a:p>
            <a:pPr marL="1143000" lvl="0" indent="-1143000" algn="l" rtl="0">
              <a:lnSpc>
                <a:spcPct val="120000"/>
              </a:lnSpc>
              <a:spcBef>
                <a:spcPts val="0"/>
              </a:spcBef>
              <a:spcAft>
                <a:spcPts val="0"/>
              </a:spcAft>
              <a:buClr>
                <a:schemeClr val="accent2"/>
              </a:buClr>
              <a:buSzPct val="100000"/>
              <a:buFont typeface="Noto Sans Symbols"/>
              <a:buChar char="▪"/>
            </a:pPr>
            <a:r>
              <a:rPr lang="en-US" sz="11200" b="0">
                <a:solidFill>
                  <a:srgbClr val="222222"/>
                </a:solidFill>
              </a:rPr>
              <a:t>CoRe prints, sells, and distributes English and Spanish CoDA conference approved materials. </a:t>
            </a:r>
            <a:endParaRPr/>
          </a:p>
          <a:p>
            <a:pPr marL="1143000" lvl="0" indent="-1143000" algn="l" rtl="0">
              <a:lnSpc>
                <a:spcPct val="120000"/>
              </a:lnSpc>
              <a:spcBef>
                <a:spcPts val="0"/>
              </a:spcBef>
              <a:spcAft>
                <a:spcPts val="0"/>
              </a:spcAft>
              <a:buClr>
                <a:schemeClr val="accent2"/>
              </a:buClr>
              <a:buSzPct val="100000"/>
              <a:buFont typeface="Noto Sans Symbols"/>
              <a:buChar char="▪"/>
            </a:pPr>
            <a:r>
              <a:rPr lang="en-US" sz="11200" b="0">
                <a:solidFill>
                  <a:srgbClr val="222222"/>
                </a:solidFill>
              </a:rPr>
              <a:t>These materials are provided in multiple formats including: 1) hardcopy (print), 2) digital (Kindle &amp; iTunes), and 3) audio (MP3). </a:t>
            </a:r>
            <a:endParaRPr/>
          </a:p>
          <a:p>
            <a:pPr marL="1143000" lvl="0" indent="-1143000" algn="l" rtl="0">
              <a:lnSpc>
                <a:spcPct val="120000"/>
              </a:lnSpc>
              <a:spcBef>
                <a:spcPts val="0"/>
              </a:spcBef>
              <a:spcAft>
                <a:spcPts val="0"/>
              </a:spcAft>
              <a:buClr>
                <a:schemeClr val="accent2"/>
              </a:buClr>
              <a:buSzPct val="100000"/>
              <a:buFont typeface="Noto Sans Symbols"/>
              <a:buChar char="▪"/>
            </a:pPr>
            <a:r>
              <a:rPr lang="en-US" sz="11200" b="0">
                <a:solidFill>
                  <a:srgbClr val="222222"/>
                </a:solidFill>
              </a:rPr>
              <a:t>Sales of these materials directly fund CoDA World Programs (approximately 65% - 70% of CoDA’s revenue comes from CoRe). </a:t>
            </a:r>
            <a:endParaRPr/>
          </a:p>
        </p:txBody>
      </p:sp>
      <p:sp>
        <p:nvSpPr>
          <p:cNvPr id="115" name="Google Shape;115;p15"/>
          <p:cNvSpPr txBox="1"/>
          <p:nvPr/>
        </p:nvSpPr>
        <p:spPr>
          <a:xfrm>
            <a:off x="1229032" y="2861187"/>
            <a:ext cx="9733800" cy="402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ibre Franklin"/>
              <a:ea typeface="Libre Franklin"/>
              <a:cs typeface="Libre Franklin"/>
              <a:sym typeface="Libre Frankli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6"/>
          <p:cNvSpPr txBox="1">
            <a:spLocks noGrp="1"/>
          </p:cNvSpPr>
          <p:nvPr>
            <p:ph type="title"/>
          </p:nvPr>
        </p:nvSpPr>
        <p:spPr>
          <a:xfrm>
            <a:off x="1097280" y="1314450"/>
            <a:ext cx="10027920" cy="55435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None/>
            </a:pPr>
            <a:r>
              <a:rPr lang="en-US" b="1">
                <a:latin typeface="Libre Franklin"/>
                <a:ea typeface="Libre Franklin"/>
                <a:cs typeface="Libre Franklin"/>
                <a:sym typeface="Libre Franklin"/>
              </a:rPr>
              <a:t>Total Sales of “Joy in the Journey, Recover with Color”</a:t>
            </a:r>
            <a:br>
              <a:rPr lang="en-US" b="1">
                <a:latin typeface="Libre Franklin"/>
                <a:ea typeface="Libre Franklin"/>
                <a:cs typeface="Libre Franklin"/>
                <a:sym typeface="Libre Franklin"/>
              </a:rPr>
            </a:br>
            <a:r>
              <a:rPr lang="en-US" b="1">
                <a:latin typeface="Libre Franklin"/>
                <a:ea typeface="Libre Franklin"/>
                <a:cs typeface="Libre Franklin"/>
                <a:sym typeface="Libre Franklin"/>
              </a:rPr>
              <a:t>                                              Adult Coloring Book</a:t>
            </a:r>
            <a:br>
              <a:rPr lang="en-US"/>
            </a:br>
            <a:r>
              <a:rPr lang="en-US"/>
              <a:t> </a:t>
            </a:r>
            <a:br>
              <a:rPr lang="en-US"/>
            </a:br>
            <a:r>
              <a:rPr lang="en-US"/>
              <a:t>The “Joy in the Journey, Adult Coloring Book”  has been translated into Spanish and Russian.</a:t>
            </a:r>
            <a:endParaRPr/>
          </a:p>
          <a:p>
            <a:pPr marL="0" lvl="0" indent="0" algn="l" rtl="0">
              <a:lnSpc>
                <a:spcPct val="100000"/>
              </a:lnSpc>
              <a:spcBef>
                <a:spcPts val="0"/>
              </a:spcBef>
              <a:spcAft>
                <a:spcPts val="0"/>
              </a:spcAft>
              <a:buClr>
                <a:schemeClr val="dk1"/>
              </a:buClr>
              <a:buSzPts val="1800"/>
              <a:buNone/>
            </a:pPr>
            <a:br>
              <a:rPr lang="en-US"/>
            </a:br>
            <a:r>
              <a:rPr lang="en-US"/>
              <a:t>The translations in process currently are The Netherlands, Lithuania, Sweden, and the Czech Republic (Slovak)</a:t>
            </a:r>
            <a:br>
              <a:rPr lang="en-US"/>
            </a:br>
            <a:br>
              <a:rPr lang="en-US"/>
            </a:br>
            <a:r>
              <a:rPr lang="en-US"/>
              <a:t>     2022 We sold 1312 Copies in English</a:t>
            </a:r>
            <a:br>
              <a:rPr lang="en-US"/>
            </a:br>
            <a:r>
              <a:rPr lang="en-US"/>
              <a:t>     2022 We sold 63 Copies in Spanish</a:t>
            </a:r>
            <a:br>
              <a:rPr lang="en-US"/>
            </a:br>
            <a:br>
              <a:rPr lang="en-US"/>
            </a:br>
            <a:r>
              <a:rPr lang="en-US"/>
              <a:t>      2023 We sold 367 Copies in English </a:t>
            </a:r>
            <a:br>
              <a:rPr lang="en-US"/>
            </a:br>
            <a:r>
              <a:rPr lang="en-US"/>
              <a:t>      2023 We sold   22 Copies in Spanish</a:t>
            </a:r>
            <a:br>
              <a:rPr lang="en-US"/>
            </a:br>
            <a:br>
              <a:rPr lang="en-US"/>
            </a:br>
            <a:br>
              <a:rPr lang="en-US"/>
            </a:br>
            <a:r>
              <a:rPr lang="en-US"/>
              <a:t>                                                                                  </a:t>
            </a:r>
            <a:br>
              <a:rPr lang="en-US"/>
            </a:b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24"/>
        <p:cNvGrpSpPr/>
        <p:nvPr/>
      </p:nvGrpSpPr>
      <p:grpSpPr>
        <a:xfrm>
          <a:off x="0" y="0"/>
          <a:ext cx="0" cy="0"/>
          <a:chOff x="0" y="0"/>
          <a:chExt cx="0" cy="0"/>
        </a:xfrm>
      </p:grpSpPr>
      <p:pic>
        <p:nvPicPr>
          <p:cNvPr id="125" name="Google Shape;125;p17"/>
          <p:cNvPicPr preferRelativeResize="0"/>
          <p:nvPr/>
        </p:nvPicPr>
        <p:blipFill rotWithShape="1">
          <a:blip r:embed="rId3">
            <a:alphaModFix/>
          </a:blip>
          <a:srcRect/>
          <a:stretch/>
        </p:blipFill>
        <p:spPr>
          <a:xfrm>
            <a:off x="190500" y="1400175"/>
            <a:ext cx="11558587" cy="2206625"/>
          </a:xfrm>
          <a:prstGeom prst="rect">
            <a:avLst/>
          </a:prstGeom>
          <a:noFill/>
          <a:ln>
            <a:noFill/>
          </a:ln>
        </p:spPr>
      </p:pic>
      <p:pic>
        <p:nvPicPr>
          <p:cNvPr id="126" name="Google Shape;126;p17"/>
          <p:cNvPicPr preferRelativeResize="0"/>
          <p:nvPr/>
        </p:nvPicPr>
        <p:blipFill rotWithShape="1">
          <a:blip r:embed="rId4">
            <a:alphaModFix/>
          </a:blip>
          <a:srcRect/>
          <a:stretch/>
        </p:blipFill>
        <p:spPr>
          <a:xfrm>
            <a:off x="190500" y="4014788"/>
            <a:ext cx="11811000" cy="2333625"/>
          </a:xfrm>
          <a:prstGeom prst="rect">
            <a:avLst/>
          </a:prstGeom>
          <a:noFill/>
          <a:ln>
            <a:noFill/>
          </a:ln>
        </p:spPr>
      </p:pic>
      <p:sp>
        <p:nvSpPr>
          <p:cNvPr id="127" name="Google Shape;127;p17"/>
          <p:cNvSpPr txBox="1">
            <a:spLocks noGrp="1"/>
          </p:cNvSpPr>
          <p:nvPr>
            <p:ph type="title"/>
          </p:nvPr>
        </p:nvSpPr>
        <p:spPr>
          <a:xfrm>
            <a:off x="627380" y="365760"/>
            <a:ext cx="10027920" cy="54864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600"/>
              <a:buFont typeface="Libre Franklin Medium"/>
              <a:buNone/>
            </a:pPr>
            <a:r>
              <a:rPr lang="en-US" sz="3600"/>
              <a:t>COREPUBLICATIONS.ORG</a:t>
            </a:r>
            <a:r>
              <a:rPr lang="en-US"/>
              <a:t> – NAVIGATION CHANGES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31"/>
        <p:cNvGrpSpPr/>
        <p:nvPr/>
      </p:nvGrpSpPr>
      <p:grpSpPr>
        <a:xfrm>
          <a:off x="0" y="0"/>
          <a:ext cx="0" cy="0"/>
          <a:chOff x="0" y="0"/>
          <a:chExt cx="0" cy="0"/>
        </a:xfrm>
      </p:grpSpPr>
      <p:pic>
        <p:nvPicPr>
          <p:cNvPr id="132" name="Google Shape;132;p18"/>
          <p:cNvPicPr preferRelativeResize="0"/>
          <p:nvPr/>
        </p:nvPicPr>
        <p:blipFill rotWithShape="1">
          <a:blip r:embed="rId3">
            <a:alphaModFix/>
          </a:blip>
          <a:srcRect/>
          <a:stretch/>
        </p:blipFill>
        <p:spPr>
          <a:xfrm>
            <a:off x="330200" y="138726"/>
            <a:ext cx="11557000" cy="2206012"/>
          </a:xfrm>
          <a:prstGeom prst="rect">
            <a:avLst/>
          </a:prstGeom>
          <a:noFill/>
          <a:ln>
            <a:noFill/>
          </a:ln>
        </p:spPr>
      </p:pic>
      <p:pic>
        <p:nvPicPr>
          <p:cNvPr id="133" name="Google Shape;133;p18"/>
          <p:cNvPicPr preferRelativeResize="0"/>
          <p:nvPr/>
        </p:nvPicPr>
        <p:blipFill rotWithShape="1">
          <a:blip r:embed="rId4">
            <a:alphaModFix/>
          </a:blip>
          <a:srcRect/>
          <a:stretch/>
        </p:blipFill>
        <p:spPr>
          <a:xfrm>
            <a:off x="636588" y="2225675"/>
            <a:ext cx="2028825" cy="2762250"/>
          </a:xfrm>
          <a:prstGeom prst="rect">
            <a:avLst/>
          </a:prstGeom>
          <a:noFill/>
          <a:ln>
            <a:noFill/>
          </a:ln>
        </p:spPr>
      </p:pic>
      <p:pic>
        <p:nvPicPr>
          <p:cNvPr id="134" name="Google Shape;134;p18"/>
          <p:cNvPicPr preferRelativeResize="0"/>
          <p:nvPr/>
        </p:nvPicPr>
        <p:blipFill rotWithShape="1">
          <a:blip r:embed="rId5">
            <a:alphaModFix/>
          </a:blip>
          <a:srcRect/>
          <a:stretch/>
        </p:blipFill>
        <p:spPr>
          <a:xfrm>
            <a:off x="2865438" y="2225675"/>
            <a:ext cx="2066925" cy="3057525"/>
          </a:xfrm>
          <a:prstGeom prst="rect">
            <a:avLst/>
          </a:prstGeom>
          <a:noFill/>
          <a:ln>
            <a:noFill/>
          </a:ln>
        </p:spPr>
      </p:pic>
      <p:pic>
        <p:nvPicPr>
          <p:cNvPr id="135" name="Google Shape;135;p18"/>
          <p:cNvPicPr preferRelativeResize="0"/>
          <p:nvPr/>
        </p:nvPicPr>
        <p:blipFill rotWithShape="1">
          <a:blip r:embed="rId6">
            <a:alphaModFix/>
          </a:blip>
          <a:srcRect/>
          <a:stretch/>
        </p:blipFill>
        <p:spPr>
          <a:xfrm>
            <a:off x="5332413" y="2225675"/>
            <a:ext cx="1323975" cy="1247775"/>
          </a:xfrm>
          <a:prstGeom prst="rect">
            <a:avLst/>
          </a:prstGeom>
          <a:noFill/>
          <a:ln>
            <a:noFill/>
          </a:ln>
        </p:spPr>
      </p:pic>
      <p:pic>
        <p:nvPicPr>
          <p:cNvPr id="136" name="Google Shape;136;p18"/>
          <p:cNvPicPr preferRelativeResize="0"/>
          <p:nvPr/>
        </p:nvPicPr>
        <p:blipFill rotWithShape="1">
          <a:blip r:embed="rId7">
            <a:alphaModFix/>
          </a:blip>
          <a:srcRect/>
          <a:stretch/>
        </p:blipFill>
        <p:spPr>
          <a:xfrm>
            <a:off x="6981825" y="2251075"/>
            <a:ext cx="1771650" cy="1323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40"/>
        <p:cNvGrpSpPr/>
        <p:nvPr/>
      </p:nvGrpSpPr>
      <p:grpSpPr>
        <a:xfrm>
          <a:off x="0" y="0"/>
          <a:ext cx="0" cy="0"/>
          <a:chOff x="0" y="0"/>
          <a:chExt cx="0" cy="0"/>
        </a:xfrm>
      </p:grpSpPr>
      <p:pic>
        <p:nvPicPr>
          <p:cNvPr id="141" name="Google Shape;141;p19"/>
          <p:cNvPicPr preferRelativeResize="0"/>
          <p:nvPr/>
        </p:nvPicPr>
        <p:blipFill rotWithShape="1">
          <a:blip r:embed="rId3">
            <a:alphaModFix/>
          </a:blip>
          <a:srcRect/>
          <a:stretch/>
        </p:blipFill>
        <p:spPr>
          <a:xfrm>
            <a:off x="6096000" y="754797"/>
            <a:ext cx="3308350" cy="6196377"/>
          </a:xfrm>
          <a:prstGeom prst="rect">
            <a:avLst/>
          </a:prstGeom>
          <a:noFill/>
          <a:ln>
            <a:noFill/>
          </a:ln>
        </p:spPr>
      </p:pic>
      <p:sp>
        <p:nvSpPr>
          <p:cNvPr id="142" name="Google Shape;142;p19"/>
          <p:cNvSpPr txBox="1">
            <a:spLocks noGrp="1"/>
          </p:cNvSpPr>
          <p:nvPr>
            <p:ph type="title"/>
          </p:nvPr>
        </p:nvSpPr>
        <p:spPr>
          <a:xfrm>
            <a:off x="347400" y="205000"/>
            <a:ext cx="10219200" cy="819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600"/>
              <a:buFont typeface="Libre Franklin Medium"/>
              <a:buNone/>
            </a:pPr>
            <a:r>
              <a:rPr lang="en-US" sz="2600"/>
              <a:t>             EACH ITEM IS AVAILABLE IN ENGLISH AND SPANISH  </a:t>
            </a:r>
            <a:endParaRPr sz="2600"/>
          </a:p>
        </p:txBody>
      </p:sp>
      <p:pic>
        <p:nvPicPr>
          <p:cNvPr id="143" name="Google Shape;143;p19" descr="Twelve Steps &amp; Twelve Traditions Workbook"/>
          <p:cNvPicPr preferRelativeResize="0"/>
          <p:nvPr/>
        </p:nvPicPr>
        <p:blipFill rotWithShape="1">
          <a:blip r:embed="rId4">
            <a:alphaModFix/>
          </a:blip>
          <a:srcRect/>
          <a:stretch/>
        </p:blipFill>
        <p:spPr>
          <a:xfrm>
            <a:off x="1836021" y="1322438"/>
            <a:ext cx="1971675" cy="2261420"/>
          </a:xfrm>
          <a:prstGeom prst="rect">
            <a:avLst/>
          </a:prstGeom>
          <a:noFill/>
          <a:ln>
            <a:noFill/>
          </a:ln>
        </p:spPr>
      </p:pic>
      <p:sp>
        <p:nvSpPr>
          <p:cNvPr id="144" name="Google Shape;144;p19"/>
          <p:cNvSpPr txBox="1"/>
          <p:nvPr/>
        </p:nvSpPr>
        <p:spPr>
          <a:xfrm>
            <a:off x="612058" y="4244673"/>
            <a:ext cx="4419600"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sng" strike="noStrike" cap="none">
                <a:solidFill>
                  <a:schemeClr val="hlink"/>
                </a:solidFill>
                <a:latin typeface="Arial"/>
                <a:ea typeface="Arial"/>
                <a:cs typeface="Arial"/>
                <a:sym typeface="Arial"/>
                <a:hlinkClick r:id="rId5"/>
              </a:rPr>
              <a:t>Twelve Steps &amp; Twelve Traditions Workbook (Spiral Binding)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1400" b="0" i="0" u="none" strike="noStrike" cap="none">
                <a:solidFill>
                  <a:srgbClr val="000000"/>
                </a:solidFill>
                <a:latin typeface="Roboto"/>
                <a:ea typeface="Roboto"/>
                <a:cs typeface="Roboto"/>
                <a:sym typeface="Roboto"/>
              </a:rPr>
              <a:t>$15.00</a:t>
            </a:r>
            <a:r>
              <a:rPr lang="en-US" sz="1400" b="0" i="0" u="none" strike="noStrike" cap="none">
                <a:solidFill>
                  <a:srgbClr val="333940"/>
                </a:solidFill>
                <a:latin typeface="Roboto"/>
                <a:ea typeface="Roboto"/>
                <a:cs typeface="Roboto"/>
                <a:sym typeface="Roboto"/>
              </a:rPr>
              <a:t>SKU: 6005</a:t>
            </a:r>
            <a:endParaRPr/>
          </a:p>
          <a:p>
            <a:pPr marL="0" marR="0" lvl="0" indent="0" algn="ctr" rtl="0">
              <a:lnSpc>
                <a:spcPct val="100000"/>
              </a:lnSpc>
              <a:spcBef>
                <a:spcPts val="0"/>
              </a:spcBef>
              <a:spcAft>
                <a:spcPts val="0"/>
              </a:spcAft>
              <a:buNone/>
            </a:pPr>
            <a:r>
              <a:rPr lang="en-US" sz="1400" b="0" i="0" u="none" strike="noStrike" cap="none">
                <a:solidFill>
                  <a:srgbClr val="333940"/>
                </a:solidFill>
                <a:latin typeface="Roboto"/>
                <a:ea typeface="Roboto"/>
                <a:cs typeface="Roboto"/>
                <a:sym typeface="Roboto"/>
              </a:rPr>
              <a:t>English</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48"/>
        <p:cNvGrpSpPr/>
        <p:nvPr/>
      </p:nvGrpSpPr>
      <p:grpSpPr>
        <a:xfrm>
          <a:off x="0" y="0"/>
          <a:ext cx="0" cy="0"/>
          <a:chOff x="0" y="0"/>
          <a:chExt cx="0" cy="0"/>
        </a:xfrm>
      </p:grpSpPr>
      <p:sp>
        <p:nvSpPr>
          <p:cNvPr id="149" name="Google Shape;149;p20"/>
          <p:cNvSpPr txBox="1">
            <a:spLocks noGrp="1"/>
          </p:cNvSpPr>
          <p:nvPr>
            <p:ph type="title"/>
          </p:nvPr>
        </p:nvSpPr>
        <p:spPr>
          <a:xfrm>
            <a:off x="1097280" y="365760"/>
            <a:ext cx="10779034" cy="54864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600"/>
              <a:buFont typeface="Libre Franklin Medium"/>
              <a:buNone/>
            </a:pPr>
            <a:r>
              <a:rPr lang="en-US" sz="3600"/>
              <a:t>COREPUBLICATIONS.ORG </a:t>
            </a:r>
            <a:r>
              <a:rPr lang="en-US"/>
              <a:t>– ADDED PRODUCT CATEGORIES</a:t>
            </a:r>
            <a:endParaRPr/>
          </a:p>
        </p:txBody>
      </p:sp>
      <p:sp>
        <p:nvSpPr>
          <p:cNvPr id="150" name="Google Shape;150;p20"/>
          <p:cNvSpPr txBox="1">
            <a:spLocks noGrp="1"/>
          </p:cNvSpPr>
          <p:nvPr>
            <p:ph type="body" idx="4294967295"/>
          </p:nvPr>
        </p:nvSpPr>
        <p:spPr>
          <a:xfrm>
            <a:off x="0" y="1838325"/>
            <a:ext cx="10394950" cy="3309938"/>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1600"/>
              <a:buNone/>
            </a:pPr>
            <a:endParaRPr/>
          </a:p>
          <a:p>
            <a:pPr marL="342900" lvl="0" indent="-342900" algn="l" rtl="0">
              <a:lnSpc>
                <a:spcPct val="100000"/>
              </a:lnSpc>
              <a:spcBef>
                <a:spcPts val="800"/>
              </a:spcBef>
              <a:spcAft>
                <a:spcPts val="0"/>
              </a:spcAft>
              <a:buClr>
                <a:schemeClr val="dk1"/>
              </a:buClr>
              <a:buSzPts val="1600"/>
              <a:buNone/>
            </a:pPr>
            <a:endParaRPr/>
          </a:p>
        </p:txBody>
      </p:sp>
      <p:sp>
        <p:nvSpPr>
          <p:cNvPr id="151" name="Google Shape;151;p20"/>
          <p:cNvSpPr txBox="1"/>
          <p:nvPr/>
        </p:nvSpPr>
        <p:spPr>
          <a:xfrm>
            <a:off x="10243457" y="1099457"/>
            <a:ext cx="163285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pic>
        <p:nvPicPr>
          <p:cNvPr id="152" name="Google Shape;152;p20"/>
          <p:cNvPicPr preferRelativeResize="0"/>
          <p:nvPr/>
        </p:nvPicPr>
        <p:blipFill rotWithShape="1">
          <a:blip r:embed="rId3">
            <a:alphaModFix/>
          </a:blip>
          <a:srcRect/>
          <a:stretch/>
        </p:blipFill>
        <p:spPr>
          <a:xfrm>
            <a:off x="5594350" y="1239157"/>
            <a:ext cx="2500313" cy="1811337"/>
          </a:xfrm>
          <a:prstGeom prst="rect">
            <a:avLst/>
          </a:prstGeom>
          <a:noFill/>
          <a:ln>
            <a:noFill/>
          </a:ln>
        </p:spPr>
      </p:pic>
      <p:pic>
        <p:nvPicPr>
          <p:cNvPr id="153" name="Google Shape;153;p20"/>
          <p:cNvPicPr preferRelativeResize="0"/>
          <p:nvPr/>
        </p:nvPicPr>
        <p:blipFill rotWithShape="1">
          <a:blip r:embed="rId4">
            <a:alphaModFix/>
          </a:blip>
          <a:srcRect/>
          <a:stretch/>
        </p:blipFill>
        <p:spPr>
          <a:xfrm>
            <a:off x="1788317" y="1099457"/>
            <a:ext cx="2408237" cy="195103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57"/>
        <p:cNvGrpSpPr/>
        <p:nvPr/>
      </p:nvGrpSpPr>
      <p:grpSpPr>
        <a:xfrm>
          <a:off x="0" y="0"/>
          <a:ext cx="0" cy="0"/>
          <a:chOff x="0" y="0"/>
          <a:chExt cx="0" cy="0"/>
        </a:xfrm>
      </p:grpSpPr>
      <p:sp>
        <p:nvSpPr>
          <p:cNvPr id="158" name="Google Shape;158;p21"/>
          <p:cNvSpPr txBox="1"/>
          <p:nvPr/>
        </p:nvSpPr>
        <p:spPr>
          <a:xfrm>
            <a:off x="6045200" y="2463799"/>
            <a:ext cx="433070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Libre Franklin"/>
                <a:ea typeface="Libre Franklin"/>
                <a:cs typeface="Libre Franklin"/>
                <a:sym typeface="Libre Franklin"/>
              </a:rPr>
              <a:t>Look Inside” allows everyone to review contents before purchase.</a:t>
            </a:r>
            <a:endParaRPr sz="1400" b="0" i="0" u="none" strike="noStrike" cap="none">
              <a:solidFill>
                <a:srgbClr val="000000"/>
              </a:solidFill>
              <a:latin typeface="Arial"/>
              <a:ea typeface="Arial"/>
              <a:cs typeface="Arial"/>
              <a:sym typeface="Arial"/>
            </a:endParaRPr>
          </a:p>
        </p:txBody>
      </p:sp>
      <p:sp>
        <p:nvSpPr>
          <p:cNvPr id="159" name="Google Shape;159;p21"/>
          <p:cNvSpPr txBox="1">
            <a:spLocks noGrp="1"/>
          </p:cNvSpPr>
          <p:nvPr>
            <p:ph type="title"/>
          </p:nvPr>
        </p:nvSpPr>
        <p:spPr>
          <a:xfrm>
            <a:off x="1097280" y="365760"/>
            <a:ext cx="10027920" cy="54864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600"/>
              <a:buFont typeface="Libre Franklin Medium"/>
              <a:buNone/>
            </a:pPr>
            <a:r>
              <a:rPr lang="en-US" sz="3600"/>
              <a:t>COREPUBLICATIONS.ORG</a:t>
            </a:r>
            <a:endParaRPr sz="3600"/>
          </a:p>
        </p:txBody>
      </p:sp>
      <p:pic>
        <p:nvPicPr>
          <p:cNvPr id="160" name="Google Shape;160;p21"/>
          <p:cNvPicPr preferRelativeResize="0"/>
          <p:nvPr/>
        </p:nvPicPr>
        <p:blipFill rotWithShape="1">
          <a:blip r:embed="rId3">
            <a:alphaModFix/>
          </a:blip>
          <a:srcRect/>
          <a:stretch/>
        </p:blipFill>
        <p:spPr>
          <a:xfrm>
            <a:off x="1301750" y="993863"/>
            <a:ext cx="4603750" cy="5624169"/>
          </a:xfrm>
          <a:prstGeom prst="rect">
            <a:avLst/>
          </a:prstGeom>
          <a:noFill/>
          <a:ln>
            <a:noFill/>
          </a:ln>
        </p:spPr>
      </p:pic>
    </p:spTree>
  </p:cSld>
  <p:clrMapOvr>
    <a:masterClrMapping/>
  </p:clrMapOvr>
</p:sld>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1707</Words>
  <Application>Microsoft Office PowerPoint</Application>
  <PresentationFormat>Widescreen</PresentationFormat>
  <Paragraphs>244</Paragraphs>
  <Slides>29</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Libre Franklin</vt:lpstr>
      <vt:lpstr>Libre Franklin Medium</vt:lpstr>
      <vt:lpstr>Roboto</vt:lpstr>
      <vt:lpstr>Calibri</vt:lpstr>
      <vt:lpstr>Georgia</vt:lpstr>
      <vt:lpstr>Noto Sans Symbols</vt:lpstr>
      <vt:lpstr>Tahoma</vt:lpstr>
      <vt:lpstr>Arial</vt:lpstr>
      <vt:lpstr>Alegreya</vt:lpstr>
      <vt:lpstr>Angles</vt:lpstr>
      <vt:lpstr>     CoDA Resource Publishing, Incorporated (CoRe) Board  2022/2023 Annual Report</vt:lpstr>
      <vt:lpstr>MISSION STATEMENT </vt:lpstr>
      <vt:lpstr>WHO IS CORE AND WHAT DO THEY DO?</vt:lpstr>
      <vt:lpstr>Total Sales of “Joy in the Journey, Recover with Color”                                               Adult Coloring Book   The “Joy in the Journey, Adult Coloring Book”  has been translated into Spanish and Russian.  The translations in process currently are The Netherlands, Lithuania, Sweden, and the Czech Republic (Slovak)       2022 We sold 1312 Copies in English      2022 We sold 63 Copies in Spanish        2023 We sold 367 Copies in English        2023 We sold   22 Copies in Spanish                                                                                      </vt:lpstr>
      <vt:lpstr>COREPUBLICATIONS.ORG – NAVIGATION CHANGES</vt:lpstr>
      <vt:lpstr>PowerPoint Presentation</vt:lpstr>
      <vt:lpstr>             EACH ITEM IS AVAILABLE IN ENGLISH AND SPANISH  </vt:lpstr>
      <vt:lpstr>COREPUBLICATIONS.ORG – ADDED PRODUCT CATEGORIES</vt:lpstr>
      <vt:lpstr>COREPUBLICATIONS.ORG</vt:lpstr>
      <vt:lpstr>2022 FINANCIALS YEAR-TO-DATE</vt:lpstr>
      <vt:lpstr>2023 FINANCIALS (1/01 – 6/1)</vt:lpstr>
      <vt:lpstr>                       2022 ENGLISH BEST SELLERS</vt:lpstr>
      <vt:lpstr>                             2022 SPANISH BEST SELLERS</vt:lpstr>
      <vt:lpstr>            2023 ENGLISH BEST SELLERS   (Jan – June 1)</vt:lpstr>
      <vt:lpstr>                             2023 SPANISH BEST SELLERS</vt:lpstr>
      <vt:lpstr>                  2023 MEJORES VENDEDORAS ESPANOLAS</vt:lpstr>
      <vt:lpstr>MATERIALS PRINTED FROM 6/2022 -  06/2023 </vt:lpstr>
      <vt:lpstr>COINS &amp; MEDALLIONS PRODUCED</vt:lpstr>
      <vt:lpstr>ENGLISH* EBOOKS CREATED FOR THESE BOOKLETS:</vt:lpstr>
      <vt:lpstr>Sponsorship Workshop</vt:lpstr>
      <vt:lpstr>PRICE REDUCTION FOR POCKET BLUE BOOK</vt:lpstr>
      <vt:lpstr>IN THIS MOMENT CASE PRICING</vt:lpstr>
      <vt:lpstr>CURRENT MEMBERS OF THE CORE BOARD</vt:lpstr>
      <vt:lpstr>2022-2023 Goals</vt:lpstr>
      <vt:lpstr>2022/2023 CoRe Accomplishments </vt:lpstr>
      <vt:lpstr>Goals for 2023 - 2024</vt:lpstr>
      <vt:lpstr>GOALS FOR 2023 - 2024</vt:lpstr>
      <vt:lpstr>IN MEMORY</vt:lpstr>
      <vt:lpstr>WITH GRATITUDE TO THE FELLOWSHIP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CoDA Resource Publishing, Incorporated (CoRe) Board  2022/2023 Annual Report</dc:title>
  <cp:lastModifiedBy>Robert Haywood</cp:lastModifiedBy>
  <cp:revision>1</cp:revision>
  <dcterms:modified xsi:type="dcterms:W3CDTF">2023-06-25T12:55:52Z</dcterms:modified>
</cp:coreProperties>
</file>