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504">
          <p15:clr>
            <a:srgbClr val="A4A3A4"/>
          </p15:clr>
        </p15:guide>
        <p15:guide id="2" orient="horz" pos="3696">
          <p15:clr>
            <a:srgbClr val="A4A3A4"/>
          </p15:clr>
        </p15:guide>
        <p15:guide id="3" orient="horz" pos="196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okh+PPZgt5RVLtFGYwtvnlkrA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pos="6504"/>
        <p:guide orient="horz" pos="3696"/>
        <p:guide orient="horz" pos="1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9FDAF5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2">
            <a:alphaModFix/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2">
  <p:cSld name="Title and Two Content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893763" y="2073275"/>
            <a:ext cx="3144837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arenR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2"/>
          </p:nvPr>
        </p:nvSpPr>
        <p:spPr>
          <a:xfrm>
            <a:off x="4556760" y="2073275"/>
            <a:ext cx="619283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2670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>
            <a:off x="3806194" y="62466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99160" y="2026920"/>
            <a:ext cx="3017520" cy="390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2"/>
          </p:nvPr>
        </p:nvSpPr>
        <p:spPr>
          <a:xfrm>
            <a:off x="4525963" y="2026603"/>
            <a:ext cx="6766877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11887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2">
  <p:cSld name="Table 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911352" y="2043429"/>
            <a:ext cx="10405174" cy="392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2670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3806194" y="62466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21"/>
          <p:cNvGrpSpPr/>
          <p:nvPr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79" name="Google Shape;79;p21"/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/>
              <a:ahLst/>
              <a:cxnLst/>
              <a:rect l="l" t="t" r="r" b="b"/>
              <a:pathLst>
                <a:path w="952261" h="268535" extrusionOk="0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" name="Google Shape;80;p21"/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/>
              <a:ahLst/>
              <a:cxnLst/>
              <a:rect l="l" t="t" r="r" b="b"/>
              <a:pathLst>
                <a:path w="51549" h="49897" extrusionOk="0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" name="Google Shape;81;p21"/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/>
              <a:ahLst/>
              <a:cxnLst/>
              <a:rect l="l" t="t" r="r" b="b"/>
              <a:pathLst>
                <a:path w="3458361" h="1058651" extrusionOk="0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" name="Google Shape;82;p21"/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/>
              <a:ahLst/>
              <a:cxnLst/>
              <a:rect l="l" t="t" r="r" b="b"/>
              <a:pathLst>
                <a:path w="1022221" h="308021" extrusionOk="0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" name="Google Shape;83;p21"/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/>
              <a:ahLst/>
              <a:cxnLst/>
              <a:rect l="l" t="t" r="r" b="b"/>
              <a:pathLst>
                <a:path w="1265873" h="505824" extrusionOk="0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" name="Google Shape;84;p21"/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/>
              <a:ahLst/>
              <a:cxnLst/>
              <a:rect l="l" t="t" r="r" b="b"/>
              <a:pathLst>
                <a:path w="105510" h="435370" extrusionOk="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" name="Google Shape;85;p21"/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/>
              <a:ahLst/>
              <a:cxnLst/>
              <a:rect l="l" t="t" r="r" b="b"/>
              <a:pathLst>
                <a:path w="100305" h="111985" extrusionOk="0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" name="Google Shape;86;p21"/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/>
              <a:ahLst/>
              <a:cxnLst/>
              <a:rect l="l" t="t" r="r" b="b"/>
              <a:pathLst>
                <a:path w="1740226" h="683844" extrusionOk="0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/>
              <a:ahLst/>
              <a:cxnLst/>
              <a:rect l="l" t="t" r="r" b="b"/>
              <a:pathLst>
                <a:path w="496826" h="353730" extrusionOk="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/>
              <a:ahLst/>
              <a:cxnLst/>
              <a:rect l="l" t="t" r="r" b="b"/>
              <a:pathLst>
                <a:path w="1411124" h="930414" extrusionOk="0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" name="Google Shape;89;p21"/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/>
              <a:ahLst/>
              <a:cxnLst/>
              <a:rect l="l" t="t" r="r" b="b"/>
              <a:pathLst>
                <a:path w="407567" h="588492" extrusionOk="0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/>
              <a:ahLst/>
              <a:cxnLst/>
              <a:rect l="l" t="t" r="r" b="b"/>
              <a:pathLst>
                <a:path w="1654777" h="624804" extrusionOk="0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/>
              <a:ahLst/>
              <a:cxnLst/>
              <a:rect l="l" t="t" r="r" b="b"/>
              <a:pathLst>
                <a:path w="650712" h="321607" extrusionOk="0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/>
              <a:ahLst/>
              <a:cxnLst/>
              <a:rect l="l" t="t" r="r" b="b"/>
              <a:pathLst>
                <a:path w="243017" h="805732" extrusionOk="0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/>
              <a:ahLst/>
              <a:cxnLst/>
              <a:rect l="l" t="t" r="r" b="b"/>
              <a:pathLst>
                <a:path w="3539857" h="1070447" extrusionOk="0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" name="Google Shape;94;p21"/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/>
              <a:ahLst/>
              <a:cxnLst/>
              <a:rect l="l" t="t" r="r" b="b"/>
              <a:pathLst>
                <a:path w="1734016" h="450213" extrusionOk="0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8136109" y="-12695"/>
              <a:ext cx="1588137" cy="527789"/>
            </a:xfrm>
            <a:custGeom>
              <a:avLst/>
              <a:gdLst/>
              <a:ahLst/>
              <a:cxnLst/>
              <a:rect l="l" t="t" r="r" b="b"/>
              <a:pathLst>
                <a:path w="1588137" h="527789" extrusionOk="0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/>
              <a:ahLst/>
              <a:cxnLst/>
              <a:rect l="l" t="t" r="r" b="b"/>
              <a:pathLst>
                <a:path w="320976" h="560686" extrusionOk="0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/>
              <a:ahLst/>
              <a:cxnLst/>
              <a:rect l="l" t="t" r="r" b="b"/>
              <a:pathLst>
                <a:path w="1050864" h="231449" extrusionOk="0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/>
              <a:ahLst/>
              <a:cxnLst/>
              <a:rect l="l" t="t" r="r" b="b"/>
              <a:pathLst>
                <a:path w="28187" h="216732" extrusionOk="0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/>
              <a:ahLst/>
              <a:cxnLst/>
              <a:rect l="l" t="t" r="r" b="b"/>
              <a:pathLst>
                <a:path w="223337" h="229683" extrusionOk="0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/>
              <a:ahLst/>
              <a:cxnLst/>
              <a:rect l="l" t="t" r="r" b="b"/>
              <a:pathLst>
                <a:path w="433850" h="122396" extrusionOk="0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/>
              <a:ahLst/>
              <a:cxnLst/>
              <a:rect l="l" t="t" r="r" b="b"/>
              <a:pathLst>
                <a:path w="735526" h="343572" extrusionOk="0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/>
              <a:ahLst/>
              <a:cxnLst/>
              <a:rect l="l" t="t" r="r" b="b"/>
              <a:pathLst>
                <a:path w="86719" h="160994" extrusionOk="0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/>
              <a:ahLst/>
              <a:cxnLst/>
              <a:rect l="l" t="t" r="r" b="b"/>
              <a:pathLst>
                <a:path w="385094" h="188546" extrusionOk="0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/>
              <a:ahLst/>
              <a:cxnLst/>
              <a:rect l="l" t="t" r="r" b="b"/>
              <a:pathLst>
                <a:path w="470924" h="261425" extrusionOk="0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rgbClr val="A2D0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/>
              <a:ahLst/>
              <a:cxnLst/>
              <a:rect l="l" t="t" r="r" b="b"/>
              <a:pathLst>
                <a:path w="64753" h="72370" extrusionOk="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/>
              <a:ahLst/>
              <a:cxnLst/>
              <a:rect l="l" t="t" r="r" b="b"/>
              <a:pathLst>
                <a:path w="242636" h="686002" extrusionOk="0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/>
              <a:ahLst/>
              <a:cxnLst/>
              <a:rect l="l" t="t" r="r" b="b"/>
              <a:pathLst>
                <a:path w="1577961" h="1069316" extrusionOk="0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/>
              <a:ahLst/>
              <a:cxnLst/>
              <a:rect l="l" t="t" r="r" b="b"/>
              <a:pathLst>
                <a:path w="1826185" h="510522" extrusionOk="0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/>
              <a:ahLst/>
              <a:cxnLst/>
              <a:rect l="l" t="t" r="r" b="b"/>
              <a:pathLst>
                <a:path w="242636" h="547597" extrusionOk="0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/>
              <a:ahLst/>
              <a:cxnLst/>
              <a:rect l="l" t="t" r="r" b="b"/>
              <a:pathLst>
                <a:path w="1824932" h="551786" extrusionOk="0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/>
              <a:ahLst/>
              <a:cxnLst/>
              <a:rect l="l" t="t" r="r" b="b"/>
              <a:pathLst>
                <a:path w="510666" h="160232" extrusionOk="0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/>
              <a:ahLst/>
              <a:cxnLst/>
              <a:rect l="l" t="t" r="r" b="b"/>
              <a:pathLst>
                <a:path w="1164933" h="547100" extrusionOk="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/>
              <a:ahLst/>
              <a:cxnLst/>
              <a:rect l="l" t="t" r="r" b="b"/>
              <a:pathLst>
                <a:path w="3068949" h="638517" extrusionOk="0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/>
              <a:ahLst/>
              <a:cxnLst/>
              <a:rect l="l" t="t" r="r" b="b"/>
              <a:pathLst>
                <a:path w="758888" h="229302" extrusionOk="0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/>
              <a:ahLst/>
              <a:cxnLst/>
              <a:rect l="l" t="t" r="r" b="b"/>
              <a:pathLst>
                <a:path w="1764858" h="708603" extrusionOk="0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/>
              <a:ahLst/>
              <a:cxnLst/>
              <a:rect l="l" t="t" r="r" b="b"/>
              <a:pathLst>
                <a:path w="4550795" h="1177492" extrusionOk="0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/>
              <a:ahLst/>
              <a:cxnLst/>
              <a:rect l="l" t="t" r="r" b="b"/>
              <a:pathLst>
                <a:path w="1286569" h="350428" extrusionOk="0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/>
              <a:ahLst/>
              <a:cxnLst/>
              <a:rect l="l" t="t" r="r" b="b"/>
              <a:pathLst>
                <a:path w="1759399" h="580239" extrusionOk="0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/>
              <a:ahLst/>
              <a:cxnLst/>
              <a:rect l="l" t="t" r="r" b="b"/>
              <a:pathLst>
                <a:path w="2135606" h="964060" extrusionOk="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/>
              <a:ahLst/>
              <a:cxnLst/>
              <a:rect l="l" t="t" r="r" b="b"/>
              <a:pathLst>
                <a:path w="359954" h="383186" extrusionOk="0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/>
              <a:ahLst/>
              <a:cxnLst/>
              <a:rect l="l" t="t" r="r" b="b"/>
              <a:pathLst>
                <a:path w="131285" h="133188" extrusionOk="0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rgbClr val="D3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/>
              <a:ahLst/>
              <a:cxnLst/>
              <a:rect l="l" t="t" r="r" b="b"/>
              <a:pathLst>
                <a:path w="242509" h="694890" extrusionOk="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/>
              <a:ahLst/>
              <a:cxnLst/>
              <a:rect l="l" t="t" r="r" b="b"/>
              <a:pathLst>
                <a:path w="665441" h="395883" extrusionOk="0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/>
              <a:ahLst/>
              <a:cxnLst/>
              <a:rect l="l" t="t" r="r" b="b"/>
              <a:pathLst>
                <a:path w="660869" h="725489" extrusionOk="0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/>
              <a:ahLst/>
              <a:cxnLst/>
              <a:rect l="l" t="t" r="r" b="b"/>
              <a:pathLst>
                <a:path w="178898" h="423308" extrusionOk="0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/>
              <a:ahLst/>
              <a:cxnLst/>
              <a:rect l="l" t="t" r="r" b="b"/>
              <a:pathLst>
                <a:path w="368080" h="670767" extrusionOk="0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/>
              <a:ahLst/>
              <a:cxnLst/>
              <a:rect l="l" t="t" r="r" b="b"/>
              <a:pathLst>
                <a:path w="168740" h="227525" extrusionOk="0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/>
              <a:ahLst/>
              <a:cxnLst/>
              <a:rect l="l" t="t" r="r" b="b"/>
              <a:pathLst>
                <a:path w="1263079" h="453780" extrusionOk="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/>
              <a:ahLst/>
              <a:cxnLst/>
              <a:rect l="l" t="t" r="r" b="b"/>
              <a:pathLst>
                <a:path w="1428138" h="489076" extrusionOk="0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rgbClr val="C4E3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/>
              <a:ahLst/>
              <a:cxnLst/>
              <a:rect l="l" t="t" r="r" b="b"/>
              <a:pathLst>
                <a:path w="45073" h="157311" extrusionOk="0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/>
              <a:ahLst/>
              <a:cxnLst/>
              <a:rect l="l" t="t" r="r" b="b"/>
              <a:pathLst>
                <a:path w="797614" h="227017" extrusionOk="0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/>
              <a:ahLst/>
              <a:cxnLst/>
              <a:rect l="l" t="t" r="r" b="b"/>
              <a:pathLst>
                <a:path w="847259" h="232857" extrusionOk="0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/>
              <a:ahLst/>
              <a:cxnLst/>
              <a:rect l="l" t="t" r="r" b="b"/>
              <a:pathLst>
                <a:path w="165185" h="224604" extrusionOk="0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/>
              <a:ahLst/>
              <a:cxnLst/>
              <a:rect l="l" t="t" r="r" b="b"/>
              <a:pathLst>
                <a:path w="4068951" h="1115278" extrusionOk="0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/>
              <a:ahLst/>
              <a:cxnLst/>
              <a:rect l="l" t="t" r="r" b="b"/>
              <a:pathLst>
                <a:path w="4239343" h="1032611" extrusionOk="0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/>
              <a:ahLst/>
              <a:cxnLst/>
              <a:rect l="l" t="t" r="r" b="b"/>
              <a:pathLst>
                <a:path w="83544" h="195656" extrusionOk="0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rgbClr val="F398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/>
              <a:ahLst/>
              <a:cxnLst/>
              <a:rect l="l" t="t" r="r" b="b"/>
              <a:pathLst>
                <a:path w="1068437" h="287072" extrusionOk="0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/>
              <a:ahLst/>
              <a:cxnLst/>
              <a:rect l="l" t="t" r="r" b="b"/>
              <a:pathLst>
                <a:path w="1154903" h="340144" extrusionOk="0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/>
              <a:ahLst/>
              <a:cxnLst/>
              <a:rect l="l" t="t" r="r" b="b"/>
              <a:pathLst>
                <a:path w="1506478" h="460636" extrusionOk="0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/>
              <a:ahLst/>
              <a:cxnLst/>
              <a:rect l="l" t="t" r="r" b="b"/>
              <a:pathLst>
                <a:path w="300280" h="253553" extrusionOk="0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/>
              <a:ahLst/>
              <a:cxnLst/>
              <a:rect l="l" t="t" r="r" b="b"/>
              <a:pathLst>
                <a:path w="430421" h="128109" extrusionOk="0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/>
              <a:ahLst/>
              <a:cxnLst/>
              <a:rect l="l" t="t" r="r" b="b"/>
              <a:pathLst>
                <a:path w="9179" h="625065" extrusionOk="0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/>
              <a:ahLst/>
              <a:cxnLst/>
              <a:rect l="l" t="t" r="r" b="b"/>
              <a:pathLst>
                <a:path w="10792" h="506217" extrusionOk="0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/>
              <a:ahLst/>
              <a:cxnLst/>
              <a:rect l="l" t="t" r="r" b="b"/>
              <a:pathLst>
                <a:path w="1422679" h="436512" extrusionOk="0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/>
              <a:ahLst/>
              <a:cxnLst/>
              <a:rect l="l" t="t" r="r" b="b"/>
              <a:pathLst>
                <a:path w="258888" h="202258" extrusionOk="0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/>
              <a:ahLst/>
              <a:cxnLst/>
              <a:rect l="l" t="t" r="r" b="b"/>
              <a:pathLst>
                <a:path w="253936" h="211400" extrusionOk="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/>
              <a:ahLst/>
              <a:cxnLst/>
              <a:rect l="l" t="t" r="r" b="b"/>
              <a:pathLst>
                <a:path w="3638910" h="1108170" extrusionOk="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/>
              <a:ahLst/>
              <a:cxnLst/>
              <a:rect l="l" t="t" r="r" b="b"/>
              <a:pathLst>
                <a:path w="66" h="761" extrusionOk="0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/>
              <a:ahLst/>
              <a:cxnLst/>
              <a:rect l="l" t="t" r="r" b="b"/>
              <a:pathLst>
                <a:path w="10537" h="624171" extrusionOk="0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/>
              <a:ahLst/>
              <a:cxnLst/>
              <a:rect l="l" t="t" r="r" b="b"/>
              <a:pathLst>
                <a:path w="1525737" h="460751" extrusionOk="0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/>
              <a:ahLst/>
              <a:cxnLst/>
              <a:rect l="l" t="t" r="r" b="b"/>
              <a:pathLst>
                <a:path w="762" h="12696" extrusionOk="0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/>
              <a:ahLst/>
              <a:cxnLst/>
              <a:rect l="l" t="t" r="r" b="b"/>
              <a:pathLst>
                <a:path w="253532" h="208702" extrusionOk="0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/>
              <a:ahLst/>
              <a:cxnLst/>
              <a:rect l="l" t="t" r="r" b="b"/>
              <a:pathLst>
                <a:path w="389665" h="125316" extrusionOk="0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/>
              <a:ahLst/>
              <a:cxnLst/>
              <a:rect l="l" t="t" r="r" b="b"/>
              <a:pathLst>
                <a:path w="10791" h="266630" extrusionOk="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/>
              <a:ahLst/>
              <a:cxnLst/>
              <a:rect l="l" t="t" r="r" b="b"/>
              <a:pathLst>
                <a:path w="802500" h="241733" extrusionOk="0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/>
              <a:ahLst/>
              <a:cxnLst/>
              <a:rect l="l" t="t" r="r" b="b"/>
              <a:pathLst>
                <a:path w="3301" h="1269" extrusionOk="0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/>
              <a:ahLst/>
              <a:cxnLst/>
              <a:rect l="l" t="t" r="r" b="b"/>
              <a:pathLst>
                <a:path w="10792" h="401723" extrusionOk="0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/>
              <a:ahLst/>
              <a:cxnLst/>
              <a:rect l="l" t="t" r="r" b="b"/>
              <a:pathLst>
                <a:path w="342397" h="278819" extrusionOk="0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/>
              <a:ahLst/>
              <a:cxnLst/>
              <a:rect l="l" t="t" r="r" b="b"/>
              <a:pathLst>
                <a:path w="1276793" h="415944" extrusionOk="0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/>
              <a:ahLst/>
              <a:cxnLst/>
              <a:rect l="l" t="t" r="r" b="b"/>
              <a:pathLst>
                <a:path w="10633" h="410357" extrusionOk="0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/>
              <a:ahLst/>
              <a:cxnLst/>
              <a:rect l="l" t="t" r="r" b="b"/>
              <a:pathLst>
                <a:path w="114652" h="94336" extrusionOk="0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/>
              <a:ahLst/>
              <a:cxnLst/>
              <a:rect l="l" t="t" r="r" b="b"/>
              <a:pathLst>
                <a:path w="56" h="888" extrusionOk="0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/>
              <a:ahLst/>
              <a:cxnLst/>
              <a:rect l="l" t="t" r="r" b="b"/>
              <a:pathLst>
                <a:path w="38979" h="36947" extrusionOk="0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/>
              <a:ahLst/>
              <a:cxnLst/>
              <a:rect l="l" t="t" r="r" b="b"/>
              <a:pathLst>
                <a:path w="10792" h="204670" extrusionOk="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/>
              <a:ahLst/>
              <a:cxnLst/>
              <a:rect l="l" t="t" r="r" b="b"/>
              <a:pathLst>
                <a:path w="540631" h="160740" extrusionOk="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/>
              <a:ahLst/>
              <a:cxnLst/>
              <a:rect l="l" t="t" r="r" b="b"/>
              <a:pathLst>
                <a:path w="888" h="47" extrusionOk="0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/>
              <a:ahLst/>
              <a:cxnLst/>
              <a:rect l="l" t="t" r="r" b="b"/>
              <a:pathLst>
                <a:path w="1143" h="12696" extrusionOk="0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/>
              <a:ahLst/>
              <a:cxnLst/>
              <a:rect l="l" t="t" r="r" b="b"/>
              <a:pathLst>
                <a:path w="583037" h="139663" extrusionOk="0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/>
              <a:ahLst/>
              <a:cxnLst/>
              <a:rect l="l" t="t" r="r" b="b"/>
              <a:pathLst>
                <a:path w="10030" h="212417" extrusionOk="0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/>
              <a:ahLst/>
              <a:cxnLst/>
              <a:rect l="l" t="t" r="r" b="b"/>
              <a:pathLst>
                <a:path w="48317" h="38597" extrusionOk="0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/>
              <a:ahLst/>
              <a:cxnLst/>
              <a:rect l="l" t="t" r="r" b="b"/>
              <a:pathLst>
                <a:path w="1254319" h="376203" extrusionOk="0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/>
              <a:ahLst/>
              <a:cxnLst/>
              <a:rect l="l" t="t" r="r" b="b"/>
              <a:pathLst>
                <a:path w="141315" h="107287" extrusionOk="0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/>
              <a:ahLst/>
              <a:cxnLst/>
              <a:rect l="l" t="t" r="r" b="b"/>
              <a:pathLst>
                <a:path w="55866" h="95352" extrusionOk="0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/>
              <a:ahLst/>
              <a:cxnLst/>
              <a:rect l="l" t="t" r="r" b="b"/>
              <a:pathLst>
                <a:path w="809803" h="144494" extrusionOk="0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/>
              <a:ahLst/>
              <a:cxnLst/>
              <a:rect l="l" t="t" r="r" b="b"/>
              <a:pathLst>
                <a:path w="56" h="888" extrusionOk="0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/>
              <a:ahLst/>
              <a:cxnLst/>
              <a:rect l="l" t="t" r="r" b="b"/>
              <a:pathLst>
                <a:path w="9941" h="107336" extrusionOk="0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/>
              <a:ahLst/>
              <a:cxnLst/>
              <a:rect l="l" t="t" r="r" b="b"/>
              <a:pathLst>
                <a:path w="95" h="1650" extrusionOk="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/>
              <a:ahLst/>
              <a:cxnLst/>
              <a:rect l="l" t="t" r="r" b="b"/>
              <a:pathLst>
                <a:path w="82275" h="108175" extrusionOk="0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/>
              <a:ahLst/>
              <a:cxnLst/>
              <a:rect l="l" t="t" r="r" b="b"/>
              <a:pathLst>
                <a:path w="795328" h="158074" extrusionOk="0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/>
              <a:ahLst/>
              <a:cxnLst/>
              <a:rect l="l" t="t" r="r" b="b"/>
              <a:pathLst>
                <a:path w="10433" h="109070" extrusionOk="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/>
              <a:ahLst/>
              <a:cxnLst/>
              <a:rect l="l" t="t" r="r" b="b"/>
              <a:pathLst>
                <a:path w="47" h="635" extrusionOk="0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/>
              <a:ahLst/>
              <a:cxnLst/>
              <a:rect l="l" t="t" r="r" b="b"/>
              <a:pathLst>
                <a:path w="61856" h="95733" extrusionOk="0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/>
              <a:ahLst/>
              <a:cxnLst/>
              <a:rect l="l" t="t" r="r" b="b"/>
              <a:pathLst>
                <a:path w="10712" h="108558" extrusionOk="0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/>
              <a:ahLst/>
              <a:cxnLst/>
              <a:rect l="l" t="t" r="r" b="b"/>
              <a:pathLst>
                <a:path w="818231" h="143695" extrusionOk="0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/>
              <a:ahLst/>
              <a:cxnLst/>
              <a:rect l="l" t="t" r="r" b="b"/>
              <a:pathLst>
                <a:path w="175216" h="148170" extrusionOk="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/>
              <a:ahLst/>
              <a:cxnLst/>
              <a:rect l="l" t="t" r="r" b="b"/>
              <a:pathLst>
                <a:path w="4074411" h="1033011" extrusionOk="0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/>
              <a:ahLst/>
              <a:cxnLst/>
              <a:rect l="l" t="t" r="r" b="b"/>
              <a:pathLst>
                <a:path w="10538" h="106531" extrusionOk="0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/>
              <a:ahLst/>
              <a:cxnLst/>
              <a:rect l="l" t="t" r="r" b="b"/>
              <a:pathLst>
                <a:path w="3301" h="1142" extrusionOk="0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/>
              <a:ahLst/>
              <a:cxnLst/>
              <a:rect l="l" t="t" r="r" b="b"/>
              <a:pathLst>
                <a:path w="4074411" h="1033003" extrusionOk="0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/>
              <a:ahLst/>
              <a:cxnLst/>
              <a:rect l="l" t="t" r="r" b="b"/>
              <a:pathLst>
                <a:path w="3578310" h="897391" extrusionOk="0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/>
              <a:ahLst/>
              <a:cxnLst/>
              <a:rect l="l" t="t" r="r" b="b"/>
              <a:pathLst>
                <a:path w="635" h="12696" extrusionOk="0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/>
              <a:ahLst/>
              <a:cxnLst/>
              <a:rect l="l" t="t" r="r" b="b"/>
              <a:pathLst>
                <a:path w="10726" h="109197" extrusionOk="0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/>
              <a:ahLst/>
              <a:cxnLst/>
              <a:rect l="l" t="t" r="r" b="b"/>
              <a:pathLst>
                <a:path w="186480" h="152233" extrusionOk="0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/>
              <a:ahLst/>
              <a:cxnLst/>
              <a:rect l="l" t="t" r="r" b="b"/>
              <a:pathLst>
                <a:path w="94464" h="128236" extrusionOk="0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/>
              <a:ahLst/>
              <a:cxnLst/>
              <a:rect l="l" t="t" r="r" b="b"/>
              <a:pathLst>
                <a:path w="1080246" h="204416" extrusionOk="0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/>
              <a:ahLst/>
              <a:cxnLst/>
              <a:rect l="l" t="t" r="r" b="b"/>
              <a:pathLst>
                <a:path w="12696" h="98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/>
              <a:ahLst/>
              <a:cxnLst/>
              <a:rect l="l" t="t" r="r" b="b"/>
              <a:pathLst>
                <a:path w="9354" h="106167" extrusionOk="0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/>
              <a:ahLst/>
              <a:cxnLst/>
              <a:rect l="l" t="t" r="r" b="b"/>
              <a:pathLst>
                <a:path w="256" h="1015" extrusionOk="0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/>
              <a:ahLst/>
              <a:cxnLst/>
              <a:rect l="l" t="t" r="r" b="b"/>
              <a:pathLst>
                <a:path w="140173" h="154772" extrusionOk="0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/>
              <a:ahLst/>
              <a:cxnLst/>
              <a:rect l="l" t="t" r="r" b="b"/>
              <a:pathLst>
                <a:path w="635" h="12696" extrusionOk="0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/>
              <a:ahLst/>
              <a:cxnLst/>
              <a:rect l="l" t="t" r="r" b="b"/>
              <a:pathLst>
                <a:path w="1046074" h="234974" extrusionOk="0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/>
              <a:ahLst/>
              <a:cxnLst/>
              <a:rect l="l" t="t" r="r" b="b"/>
              <a:pathLst>
                <a:path w="888" h="76" extrusionOk="0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/>
              <a:ahLst/>
              <a:cxnLst/>
              <a:rect l="l" t="t" r="r" b="b"/>
              <a:pathLst>
                <a:path w="10800" h="108798" extrusionOk="0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/>
              <a:ahLst/>
              <a:cxnLst/>
              <a:rect l="l" t="t" r="r" b="b"/>
              <a:pathLst>
                <a:path w="100439" h="128871" extrusionOk="0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/>
              <a:ahLst/>
              <a:cxnLst/>
              <a:rect l="l" t="t" r="r" b="b"/>
              <a:pathLst>
                <a:path w="10712" h="109090" extrusionOk="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/>
              <a:ahLst/>
              <a:cxnLst/>
              <a:rect l="l" t="t" r="r" b="b"/>
              <a:pathLst>
                <a:path w="1089130" h="204759" extrusionOk="0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rgbClr val="468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/>
              <a:ahLst/>
              <a:cxnLst/>
              <a:rect l="l" t="t" r="r" b="b"/>
              <a:pathLst>
                <a:path w="97638" h="84687" extrusionOk="0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/>
              <a:ahLst/>
              <a:cxnLst/>
              <a:rect l="l" t="t" r="r" b="b"/>
              <a:pathLst>
                <a:path w="397410" h="106906" extrusionOk="0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/>
              <a:ahLst/>
              <a:cxnLst/>
              <a:rect l="l" t="t" r="r" b="b"/>
              <a:pathLst>
                <a:path w="9443" h="106493" extrusionOk="0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/>
              <a:ahLst/>
              <a:cxnLst/>
              <a:rect l="l" t="t" r="r" b="b"/>
              <a:pathLst>
                <a:path w="10830" h="106277" extrusionOk="0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/>
              <a:ahLst/>
              <a:cxnLst/>
              <a:rect l="l" t="t" r="r" b="b"/>
              <a:pathLst>
                <a:path w="12696" h="1015" extrusionOk="0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/>
              <a:ahLst/>
              <a:cxnLst/>
              <a:rect l="l" t="t" r="r" b="b"/>
              <a:pathLst>
                <a:path w="761" h="888" extrusionOk="0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/>
              <a:ahLst/>
              <a:cxnLst/>
              <a:rect l="l" t="t" r="r" b="b"/>
              <a:pathLst>
                <a:path w="3428" h="1143" extrusionOk="0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/>
              <a:ahLst/>
              <a:cxnLst/>
              <a:rect l="l" t="t" r="r" b="b"/>
              <a:pathLst>
                <a:path w="397410" h="105002" extrusionOk="0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/>
              <a:ahLst/>
              <a:cxnLst/>
              <a:rect l="l" t="t" r="r" b="b"/>
              <a:pathLst>
                <a:path w="97660" h="82404" extrusionOk="0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/>
              <a:ahLst/>
              <a:cxnLst/>
              <a:rect l="l" t="t" r="r" b="b"/>
              <a:pathLst>
                <a:path w="47" h="762" extrusionOk="0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/>
              <a:ahLst/>
              <a:cxnLst/>
              <a:rect l="l" t="t" r="r" b="b"/>
              <a:pathLst>
                <a:path w="634" h="761" extrusionOk="0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/>
              <a:ahLst/>
              <a:cxnLst/>
              <a:rect l="l" t="t" r="r" b="b"/>
              <a:pathLst>
                <a:path w="80624" h="68181" extrusionOk="0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/>
              <a:ahLst/>
              <a:cxnLst/>
              <a:rect l="l" t="t" r="r" b="b"/>
              <a:pathLst>
                <a:path w="191848" h="67895" extrusionOk="0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/>
              <a:ahLst/>
              <a:cxnLst/>
              <a:rect l="l" t="t" r="r" b="b"/>
              <a:pathLst>
                <a:path w="56" h="761" extrusionOk="0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/>
              <a:ahLst/>
              <a:cxnLst/>
              <a:rect l="l" t="t" r="r" b="b"/>
              <a:pathLst>
                <a:path w="224884" h="184356" extrusionOk="0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/>
              <a:ahLst/>
              <a:cxnLst/>
              <a:rect l="l" t="t" r="r" b="b"/>
              <a:pathLst>
                <a:path w="28" h="761" extrusionOk="0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/>
              <a:ahLst/>
              <a:cxnLst/>
              <a:rect l="l" t="t" r="r" b="b"/>
              <a:pathLst>
                <a:path w="42153" h="28186" extrusionOk="0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/>
              <a:ahLst/>
              <a:cxnLst/>
              <a:rect l="l" t="t" r="r" b="b"/>
              <a:pathLst>
                <a:path w="1555107" h="478284" extrusionOk="0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/>
              <a:ahLst/>
              <a:cxnLst/>
              <a:rect l="l" t="t" r="r" b="b"/>
              <a:pathLst>
                <a:path w="10538" h="511423" extrusionOk="0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/>
              <a:ahLst/>
              <a:cxnLst/>
              <a:rect l="l" t="t" r="r" b="b"/>
              <a:pathLst>
                <a:path w="3301" h="1145" extrusionOk="0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/>
              <a:ahLst/>
              <a:cxnLst/>
              <a:rect l="l" t="t" r="r" b="b"/>
              <a:pathLst>
                <a:path w="1595014" h="490224" extrusionOk="0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/>
              <a:ahLst/>
              <a:cxnLst/>
              <a:rect l="l" t="t" r="r" b="b"/>
              <a:pathLst>
                <a:path w="28" h="761" extrusionOk="0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/>
              <a:ahLst/>
              <a:cxnLst/>
              <a:rect l="l" t="t" r="r" b="b"/>
              <a:pathLst>
                <a:path w="888" h="12696" extrusionOk="0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/>
              <a:ahLst/>
              <a:cxnLst/>
              <a:rect l="l" t="t" r="r" b="b"/>
              <a:pathLst>
                <a:path w="10468" h="625319" extrusionOk="0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/>
              <a:ahLst/>
              <a:cxnLst/>
              <a:rect l="l" t="t" r="r" b="b"/>
              <a:pathLst>
                <a:path w="261899" h="214829" extrusionOk="0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/>
              <a:ahLst/>
              <a:cxnLst/>
              <a:rect l="l" t="t" r="r" b="b"/>
              <a:pathLst>
                <a:path w="253936" h="212162" extrusionOk="0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/>
              <a:ahLst/>
              <a:cxnLst/>
              <a:rect l="l" t="t" r="r" b="b"/>
              <a:pathLst>
                <a:path w="57" h="888" extrusionOk="0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/>
              <a:ahLst/>
              <a:cxnLst/>
              <a:rect l="l" t="t" r="r" b="b"/>
              <a:pathLst>
                <a:path w="1865222" h="563292" extrusionOk="0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/>
              <a:ahLst/>
              <a:cxnLst/>
              <a:rect l="l" t="t" r="r" b="b"/>
              <a:pathLst>
                <a:path w="10538" h="563600" extrusionOk="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/>
              <a:ahLst/>
              <a:cxnLst/>
              <a:rect l="l" t="t" r="r" b="b"/>
              <a:pathLst>
                <a:path w="54898" h="40007" extrusionOk="0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/>
              <a:ahLst/>
              <a:cxnLst/>
              <a:rect l="l" t="t" r="r" b="b"/>
              <a:pathLst>
                <a:path w="19" h="888" extrusionOk="0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/>
              <a:ahLst/>
              <a:cxnLst/>
              <a:rect l="l" t="t" r="r" b="b"/>
              <a:pathLst>
                <a:path w="10966" h="114143" extrusionOk="0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/>
              <a:ahLst/>
              <a:cxnLst/>
              <a:rect l="l" t="t" r="r" b="b"/>
              <a:pathLst>
                <a:path w="10791" h="29710" extrusionOk="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/>
              <a:ahLst/>
              <a:cxnLst/>
              <a:rect l="l" t="t" r="r" b="b"/>
              <a:pathLst>
                <a:path w="3428" h="1142" extrusionOk="0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/>
              <a:ahLst/>
              <a:cxnLst/>
              <a:rect l="l" t="t" r="r" b="b"/>
              <a:pathLst>
                <a:path w="525014" h="143218" extrusionOk="0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/>
              <a:ahLst/>
              <a:cxnLst/>
              <a:rect l="l" t="t" r="r" b="b"/>
              <a:pathLst>
                <a:path w="222820" h="227778" extrusionOk="0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/>
              <a:ahLst/>
              <a:cxnLst/>
              <a:rect l="l" t="t" r="r" b="b"/>
              <a:pathLst>
                <a:path w="244415" h="200366" extrusionOk="0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/>
              <a:ahLst/>
              <a:cxnLst/>
              <a:rect l="l" t="t" r="r" b="b"/>
              <a:pathLst>
                <a:path w="1077579" h="336335" extrusionOk="0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/>
              <a:ahLst/>
              <a:cxnLst/>
              <a:rect l="l" t="t" r="r" b="b"/>
              <a:pathLst>
                <a:path w="2872148" h="449844" extrusionOk="0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/>
              <a:ahLst/>
              <a:cxnLst/>
              <a:rect l="l" t="t" r="r" b="b"/>
              <a:pathLst>
                <a:path w="10633" h="203781" extrusionOk="0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/>
              <a:ahLst/>
              <a:cxnLst/>
              <a:rect l="l" t="t" r="r" b="b"/>
              <a:pathLst>
                <a:path w="114" h="635" extrusionOk="0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/>
              <a:ahLst/>
              <a:cxnLst/>
              <a:rect l="l" t="t" r="r" b="b"/>
              <a:pathLst>
                <a:path w="1164679" h="359443" extrusionOk="0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/>
              <a:ahLst/>
              <a:cxnLst/>
              <a:rect l="l" t="t" r="r" b="b"/>
              <a:pathLst>
                <a:path w="569960" h="461779" extrusionOk="0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/>
              <a:ahLst/>
              <a:cxnLst/>
              <a:rect l="l" t="t" r="r" b="b"/>
              <a:pathLst>
                <a:path w="3082407" h="482728" extrusionOk="0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/>
              <a:ahLst/>
              <a:cxnLst/>
              <a:rect l="l" t="t" r="r" b="b"/>
              <a:pathLst>
                <a:path w="62849" h="64245" extrusionOk="0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/>
              <a:ahLst/>
              <a:cxnLst/>
              <a:rect l="l" t="t" r="r" b="b"/>
              <a:pathLst>
                <a:path w="12696" h="1289" extrusionOk="0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/>
              <a:ahLst/>
              <a:cxnLst/>
              <a:rect l="l" t="t" r="r" b="b"/>
              <a:pathLst>
                <a:path w="136745" h="51431" extrusionOk="0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/>
              <a:ahLst/>
              <a:cxnLst/>
              <a:rect l="l" t="t" r="r" b="b"/>
              <a:pathLst>
                <a:path w="10537" h="106404" extrusionOk="0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/>
              <a:ahLst/>
              <a:cxnLst/>
              <a:rect l="l" t="t" r="r" b="b"/>
              <a:pathLst>
                <a:path w="136617" h="51516" extrusionOk="0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/>
              <a:ahLst/>
              <a:cxnLst/>
              <a:rect l="l" t="t" r="r" b="b"/>
              <a:pathLst>
                <a:path w="3301" h="1142" extrusionOk="0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/>
              <a:ahLst/>
              <a:cxnLst/>
              <a:rect l="l" t="t" r="r" b="b"/>
              <a:pathLst>
                <a:path w="761" h="112" extrusionOk="0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/>
              <a:ahLst/>
              <a:cxnLst/>
              <a:rect l="l" t="t" r="r" b="b"/>
              <a:pathLst>
                <a:path w="38" h="761" extrusionOk="0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/>
              <a:ahLst/>
              <a:cxnLst/>
              <a:rect l="l" t="t" r="r" b="b"/>
              <a:pathLst>
                <a:path w="214955" h="69070" extrusionOk="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/>
              <a:ahLst/>
              <a:cxnLst/>
              <a:rect l="l" t="t" r="r" b="b"/>
              <a:pathLst>
                <a:path w="1015" h="12696" extrusionOk="0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/>
              <a:ahLst/>
              <a:cxnLst/>
              <a:rect l="l" t="t" r="r" b="b"/>
              <a:pathLst>
                <a:path w="10796" h="57135" extrusionOk="0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/>
              <a:ahLst/>
              <a:cxnLst/>
              <a:rect l="l" t="t" r="r" b="b"/>
              <a:pathLst>
                <a:path w="12696" h="634" extrusionOk="0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/>
              <a:ahLst/>
              <a:cxnLst/>
              <a:rect l="l" t="t" r="r" b="b"/>
              <a:pathLst>
                <a:path w="381368" h="311835" extrusionOk="0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/>
              <a:ahLst/>
              <a:cxnLst/>
              <a:rect l="l" t="t" r="r" b="b"/>
              <a:pathLst>
                <a:path w="116049" h="89765" extrusionOk="0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/>
              <a:ahLst/>
              <a:cxnLst/>
              <a:rect l="l" t="t" r="r" b="b"/>
              <a:pathLst>
                <a:path w="10665" h="468889" extrusionOk="0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/>
              <a:ahLst/>
              <a:cxnLst/>
              <a:rect l="l" t="t" r="r" b="b"/>
              <a:pathLst>
                <a:path w="422100" h="135562" extrusionOk="0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/>
              <a:ahLst/>
              <a:cxnLst/>
              <a:rect l="l" t="t" r="r" b="b"/>
              <a:pathLst>
                <a:path w="420391" h="132553" extrusionOk="0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/>
              <a:ahLst/>
              <a:cxnLst/>
              <a:rect l="l" t="t" r="r" b="b"/>
              <a:pathLst>
                <a:path w="254846" h="214828" extrusionOk="0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/>
              <a:ahLst/>
              <a:cxnLst/>
              <a:rect l="l" t="t" r="r" b="b"/>
              <a:pathLst>
                <a:path w="57" h="1015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/>
              <a:ahLst/>
              <a:cxnLst/>
              <a:rect l="l" t="t" r="r" b="b"/>
              <a:pathLst>
                <a:path w="115128" h="42392" extrusionOk="0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/>
              <a:ahLst/>
              <a:cxnLst/>
              <a:rect l="l" t="t" r="r" b="b"/>
              <a:pathLst>
                <a:path w="115217" h="42813" extrusionOk="0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/>
              <a:ahLst/>
              <a:cxnLst/>
              <a:rect l="l" t="t" r="r" b="b"/>
              <a:pathLst>
                <a:path w="672931" h="224858" extrusionOk="0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/>
              <a:ahLst/>
              <a:cxnLst/>
              <a:rect l="l" t="t" r="r" b="b"/>
              <a:pathLst>
                <a:path w="9" h="888" extrusionOk="0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/>
              <a:ahLst/>
              <a:cxnLst/>
              <a:rect l="l" t="t" r="r" b="b"/>
              <a:pathLst>
                <a:path w="672677" h="223208" extrusionOk="0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/>
              <a:ahLst/>
              <a:cxnLst/>
              <a:rect l="l" t="t" r="r" b="b"/>
              <a:pathLst>
                <a:path w="87608" h="36566" extrusionOk="0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/>
              <a:ahLst/>
              <a:cxnLst/>
              <a:rect l="l" t="t" r="r" b="b"/>
              <a:pathLst>
                <a:path w="189690" h="251267" extrusionOk="0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/>
              <a:ahLst/>
              <a:cxnLst/>
              <a:rect l="l" t="t" r="r" b="b"/>
              <a:pathLst>
                <a:path w="1015" h="12696" extrusionOk="0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/>
              <a:ahLst/>
              <a:cxnLst/>
              <a:rect l="l" t="t" r="r" b="b"/>
              <a:pathLst>
                <a:path w="10537" h="211909" extrusionOk="0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/>
              <a:ahLst/>
              <a:cxnLst/>
              <a:rect l="l" t="t" r="r" b="b"/>
              <a:pathLst>
                <a:path w="197054" h="247712" extrusionOk="0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/>
              <a:ahLst/>
              <a:cxnLst/>
              <a:rect l="l" t="t" r="r" b="b"/>
              <a:pathLst>
                <a:path w="888" h="38" extrusionOk="0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/>
              <a:ahLst/>
              <a:cxnLst/>
              <a:rect l="l" t="t" r="r" b="b"/>
              <a:pathLst>
                <a:path w="761" h="12696" extrusionOk="0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/>
              <a:ahLst/>
              <a:cxnLst/>
              <a:rect l="l" t="t" r="r" b="b"/>
              <a:pathLst>
                <a:path w="10804" h="207210" extrusionOk="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/>
              <a:ahLst/>
              <a:cxnLst/>
              <a:rect l="l" t="t" r="r" b="b"/>
              <a:pathLst>
                <a:path w="1596716" h="487426" extrusionOk="0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/>
              <a:ahLst/>
              <a:cxnLst/>
              <a:rect l="l" t="t" r="r" b="b"/>
              <a:pathLst>
                <a:path w="12696" h="88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/>
              <a:ahLst/>
              <a:cxnLst/>
              <a:rect l="l" t="t" r="r" b="b"/>
              <a:pathLst>
                <a:path w="175470" h="148932" extrusionOk="0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/>
              <a:ahLst/>
              <a:cxnLst/>
              <a:rect l="l" t="t" r="r" b="b"/>
              <a:pathLst>
                <a:path w="1275650" h="372013" extrusionOk="0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/>
              <a:ahLst/>
              <a:cxnLst/>
              <a:rect l="l" t="t" r="r" b="b"/>
              <a:pathLst>
                <a:path w="9" h="888" extrusionOk="0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/>
              <a:ahLst/>
              <a:cxnLst/>
              <a:rect l="l" t="t" r="r" b="b"/>
              <a:pathLst>
                <a:path w="9069" h="107160" extrusionOk="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/>
              <a:ahLst/>
              <a:cxnLst/>
              <a:rect l="l" t="t" r="r" b="b"/>
              <a:pathLst>
                <a:path w="10538" h="106404" extrusionOk="0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/>
              <a:ahLst/>
              <a:cxnLst/>
              <a:rect l="l" t="t" r="r" b="b"/>
              <a:pathLst>
                <a:path w="673" h="761" extrusionOk="0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/>
              <a:ahLst/>
              <a:cxnLst/>
              <a:rect l="l" t="t" r="r" b="b"/>
              <a:pathLst>
                <a:path w="37" h="761" extrusionOk="0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/>
              <a:ahLst/>
              <a:cxnLst/>
              <a:rect l="l" t="t" r="r" b="b"/>
              <a:pathLst>
                <a:path w="3301" h="1142" extrusionOk="0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/>
              <a:ahLst/>
              <a:cxnLst/>
              <a:rect l="l" t="t" r="r" b="b"/>
              <a:pathLst>
                <a:path w="1275649" h="370594" extrusionOk="0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/>
              <a:ahLst/>
              <a:cxnLst/>
              <a:rect l="l" t="t" r="r" b="b"/>
              <a:pathLst>
                <a:path w="1261087" h="385627" extrusionOk="0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/>
              <a:ahLst/>
              <a:cxnLst/>
              <a:rect l="l" t="t" r="r" b="b"/>
              <a:pathLst>
                <a:path w="184435" h="152824" extrusionOk="0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/>
              <a:ahLst/>
              <a:cxnLst/>
              <a:rect l="l" t="t" r="r" b="b"/>
              <a:pathLst>
                <a:path w="379901" h="502813" extrusionOk="0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/>
              <a:ahLst/>
              <a:cxnLst/>
              <a:rect l="l" t="t" r="r" b="b"/>
              <a:pathLst>
                <a:path w="47" h="1015" extrusionOk="0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/>
              <a:ahLst/>
              <a:cxnLst/>
              <a:rect l="l" t="t" r="r" b="b"/>
              <a:pathLst>
                <a:path w="9" h="888" extrusionOk="0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/>
              <a:ahLst/>
              <a:cxnLst/>
              <a:rect l="l" t="t" r="r" b="b"/>
              <a:pathLst>
                <a:path w="328213" h="104754" extrusionOk="0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/>
              <a:ahLst/>
              <a:cxnLst/>
              <a:rect l="l" t="t" r="r" b="b"/>
              <a:pathLst>
                <a:path w="166804" h="51410" extrusionOk="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/>
              <a:ahLst/>
              <a:cxnLst/>
              <a:rect l="l" t="t" r="r" b="b"/>
              <a:pathLst>
                <a:path w="47" h="761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/>
              <a:ahLst/>
              <a:cxnLst/>
              <a:rect l="l" t="t" r="r" b="b"/>
              <a:pathLst>
                <a:path w="386148" h="498743" extrusionOk="0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/>
              <a:ahLst/>
              <a:cxnLst/>
              <a:rect l="l" t="t" r="r" b="b"/>
              <a:pathLst>
                <a:path w="10586" h="212187" extrusionOk="0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/>
              <a:ahLst/>
              <a:cxnLst/>
              <a:rect l="l" t="t" r="r" b="b"/>
              <a:pathLst>
                <a:path w="1785220" h="523050" extrusionOk="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/>
              <a:ahLst/>
              <a:cxnLst/>
              <a:rect l="l" t="t" r="r" b="b"/>
              <a:pathLst>
                <a:path w="218004" h="175087" extrusionOk="0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/>
              <a:ahLst/>
              <a:cxnLst/>
              <a:rect l="l" t="t" r="r" b="b"/>
              <a:pathLst>
                <a:path w="55909" h="45835" extrusionOk="0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/>
              <a:ahLst/>
              <a:cxnLst/>
              <a:rect l="l" t="t" r="r" b="b"/>
              <a:pathLst>
                <a:path w="133697" h="111225" extrusionOk="0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/>
              <a:ahLst/>
              <a:cxnLst/>
              <a:rect l="l" t="t" r="r" b="b"/>
              <a:pathLst>
                <a:path w="134734" h="112239" extrusionOk="0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/>
              <a:ahLst/>
              <a:cxnLst/>
              <a:rect l="l" t="t" r="r" b="b"/>
              <a:pathLst>
                <a:path w="1048638" h="324528" extrusionOk="0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/>
              <a:ahLst/>
              <a:cxnLst/>
              <a:rect l="l" t="t" r="r" b="b"/>
              <a:pathLst>
                <a:path w="38" h="888" extrusionOk="0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/>
              <a:ahLst/>
              <a:cxnLst/>
              <a:rect l="l" t="t" r="r" b="b"/>
              <a:pathLst>
                <a:path w="1015" h="12696" extrusionOk="0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/>
              <a:ahLst/>
              <a:cxnLst/>
              <a:rect l="l" t="t" r="r" b="b"/>
              <a:pathLst>
                <a:path w="11014" h="164041" extrusionOk="0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/>
              <a:ahLst/>
              <a:cxnLst/>
              <a:rect l="l" t="t" r="r" b="b"/>
              <a:pathLst>
                <a:path w="10967" h="466870" extrusionOk="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/>
              <a:ahLst/>
              <a:cxnLst/>
              <a:rect l="l" t="t" r="r" b="b"/>
              <a:pathLst>
                <a:path w="497461" h="104494" extrusionOk="0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/>
              <a:ahLst/>
              <a:cxnLst/>
              <a:rect l="l" t="t" r="r" b="b"/>
              <a:pathLst>
                <a:path w="903470" h="182464" extrusionOk="0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/>
              <a:ahLst/>
              <a:cxnLst/>
              <a:rect l="l" t="t" r="r" b="b"/>
              <a:pathLst>
                <a:path w="9960" h="48507" extrusionOk="0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/>
              <a:ahLst/>
              <a:cxnLst/>
              <a:rect l="l" t="t" r="r" b="b"/>
              <a:pathLst>
                <a:path w="10791" h="65070" extrusionOk="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/>
              <a:ahLst/>
              <a:cxnLst/>
              <a:rect l="l" t="t" r="r" b="b"/>
              <a:pathLst>
                <a:path w="1143" h="12696" extrusionOk="0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/>
              <a:ahLst/>
              <a:cxnLst/>
              <a:rect l="l" t="t" r="r" b="b"/>
              <a:pathLst>
                <a:path w="85" h="888" extrusionOk="0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/>
              <a:ahLst/>
              <a:cxnLst/>
              <a:rect l="l" t="t" r="r" b="b"/>
              <a:pathLst>
                <a:path w="12696" h="761" extrusionOk="0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/>
              <a:ahLst/>
              <a:cxnLst/>
              <a:rect l="l" t="t" r="r" b="b"/>
              <a:pathLst>
                <a:path w="83084" h="32493" extrusionOk="0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/>
              <a:ahLst/>
              <a:cxnLst/>
              <a:rect l="l" t="t" r="r" b="b"/>
              <a:pathLst>
                <a:path w="93416" h="33773" extrusionOk="0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/>
              <a:ahLst/>
              <a:cxnLst/>
              <a:rect l="l" t="t" r="r" b="b"/>
              <a:pathLst>
                <a:path w="9951" h="613971" extrusionOk="0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/>
              <a:ahLst/>
              <a:cxnLst/>
              <a:rect l="l" t="t" r="r" b="b"/>
              <a:pathLst>
                <a:path w="10459" h="191726" extrusionOk="0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/>
              <a:ahLst/>
              <a:cxnLst/>
              <a:rect l="l" t="t" r="r" b="b"/>
              <a:pathLst>
                <a:path w="9081" h="99266" extrusionOk="0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/>
              <a:ahLst/>
              <a:cxnLst/>
              <a:rect l="l" t="t" r="r" b="b"/>
              <a:pathLst>
                <a:path w="89130" h="35043" extrusionOk="0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/>
              <a:ahLst/>
              <a:cxnLst/>
              <a:rect l="l" t="t" r="r" b="b"/>
              <a:pathLst>
                <a:path w="1307783" h="143350" extrusionOk="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/>
              <a:ahLst/>
              <a:cxnLst/>
              <a:rect l="l" t="t" r="r" b="b"/>
              <a:pathLst>
                <a:path w="10840" h="178622" extrusionOk="0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/>
              <a:ahLst/>
              <a:cxnLst/>
              <a:rect l="l" t="t" r="r" b="b"/>
              <a:pathLst>
                <a:path w="56" h="112" extrusionOk="0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/>
              <a:ahLst/>
              <a:cxnLst/>
              <a:rect l="l" t="t" r="r" b="b"/>
              <a:pathLst>
                <a:path w="10791" h="37519" extrusionOk="0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/>
              <a:ahLst/>
              <a:cxnLst/>
              <a:rect l="l" t="t" r="r" b="b"/>
              <a:pathLst>
                <a:path w="40502" h="69927" extrusionOk="0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/>
              <a:ahLst/>
              <a:cxnLst/>
              <a:rect l="l" t="t" r="r" b="b"/>
              <a:pathLst>
                <a:path w="50475" h="94342" extrusionOk="0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/>
              <a:ahLst/>
              <a:cxnLst/>
              <a:rect l="l" t="t" r="r" b="b"/>
              <a:pathLst>
                <a:path w="38" h="1015" extrusionOk="0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/>
              <a:ahLst/>
              <a:cxnLst/>
              <a:rect l="l" t="t" r="r" b="b"/>
              <a:pathLst>
                <a:path w="47486" h="37836" extrusionOk="0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/>
              <a:ahLst/>
              <a:cxnLst/>
              <a:rect l="l" t="t" r="r" b="b"/>
              <a:pathLst>
                <a:path w="222978" h="183018" extrusionOk="0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/>
              <a:ahLst/>
              <a:cxnLst/>
              <a:rect l="l" t="t" r="r" b="b"/>
              <a:pathLst>
                <a:path w="9432" h="54849" extrusionOk="0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/>
              <a:ahLst/>
              <a:cxnLst/>
              <a:rect l="l" t="t" r="r" b="b"/>
              <a:pathLst>
                <a:path w="9179" h="194180" extrusionOk="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/>
              <a:ahLst/>
              <a:cxnLst/>
              <a:rect l="l" t="t" r="r" b="b"/>
              <a:pathLst>
                <a:path w="309342" h="275010" extrusionOk="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/>
              <a:ahLst/>
              <a:cxnLst/>
              <a:rect l="l" t="t" r="r" b="b"/>
              <a:pathLst>
                <a:path w="292332" h="261326" extrusionOk="0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/>
              <a:ahLst/>
              <a:cxnLst/>
              <a:rect l="l" t="t" r="r" b="b"/>
              <a:pathLst>
                <a:path w="104208" h="29604" extrusionOk="0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/>
              <a:ahLst/>
              <a:cxnLst/>
              <a:rect l="l" t="t" r="r" b="b"/>
              <a:pathLst>
                <a:path w="171966" h="141412" extrusionOk="0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/>
              <a:ahLst/>
              <a:cxnLst/>
              <a:rect l="l" t="t" r="r" b="b"/>
              <a:pathLst>
                <a:path w="9872" h="91046" extrusionOk="0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/>
              <a:ahLst/>
              <a:cxnLst/>
              <a:rect l="l" t="t" r="r" b="b"/>
              <a:pathLst>
                <a:path w="268050" h="88369" extrusionOk="0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/>
              <a:ahLst/>
              <a:cxnLst/>
              <a:rect l="l" t="t" r="r" b="b"/>
              <a:pathLst>
                <a:path w="129435" h="45579" extrusionOk="0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/>
              <a:ahLst/>
              <a:cxnLst/>
              <a:rect l="l" t="t" r="r" b="b"/>
              <a:pathLst>
                <a:path w="849448" h="254177" extrusionOk="0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/>
              <a:ahLst/>
              <a:cxnLst/>
              <a:rect l="l" t="t" r="r" b="b"/>
              <a:pathLst>
                <a:path w="10792" h="108112" extrusionOk="0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/>
              <a:ahLst/>
              <a:cxnLst/>
              <a:rect l="l" t="t" r="r" b="b"/>
              <a:pathLst>
                <a:path w="9272" h="47491" extrusionOk="0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/>
              <a:ahLst/>
              <a:cxnLst/>
              <a:rect l="l" t="t" r="r" b="b"/>
              <a:pathLst>
                <a:path w="191864" h="28827" extrusionOk="0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/>
              <a:ahLst/>
              <a:cxnLst/>
              <a:rect l="l" t="t" r="r" b="b"/>
              <a:pathLst>
                <a:path w="9989" h="396524" extrusionOk="0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/>
              <a:ahLst/>
              <a:cxnLst/>
              <a:rect l="l" t="t" r="r" b="b"/>
              <a:pathLst>
                <a:path w="990272" h="215590" extrusionOk="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4127359" y="-12695"/>
              <a:ext cx="10792" cy="66581"/>
            </a:xfrm>
            <a:custGeom>
              <a:avLst/>
              <a:gdLst/>
              <a:ahLst/>
              <a:cxnLst/>
              <a:rect l="l" t="t" r="r" b="b"/>
              <a:pathLst>
                <a:path w="10792" h="66581" extrusionOk="0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/>
              <a:ahLst/>
              <a:cxnLst/>
              <a:rect l="l" t="t" r="r" b="b"/>
              <a:pathLst>
                <a:path w="180067" h="26722" extrusionOk="0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/>
              <a:ahLst/>
              <a:cxnLst/>
              <a:rect l="l" t="t" r="r" b="b"/>
              <a:pathLst>
                <a:path w="10791" h="79164" extrusionOk="0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/>
              <a:ahLst/>
              <a:cxnLst/>
              <a:rect l="l" t="t" r="r" b="b"/>
              <a:pathLst>
                <a:path w="10791" h="112874" extrusionOk="0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/>
              <a:ahLst/>
              <a:cxnLst/>
              <a:rect l="l" t="t" r="r" b="b"/>
              <a:pathLst>
                <a:path w="425562" h="97462" extrusionOk="0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/>
              <a:ahLst/>
              <a:cxnLst/>
              <a:rect l="l" t="t" r="r" b="b"/>
              <a:pathLst>
                <a:path w="153307" h="39667" extrusionOk="0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/>
              <a:ahLst/>
              <a:cxnLst/>
              <a:rect l="l" t="t" r="r" b="b"/>
              <a:pathLst>
                <a:path w="979332" h="109621" extrusionOk="0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/>
              <a:ahLst/>
              <a:cxnLst/>
              <a:rect l="l" t="t" r="r" b="b"/>
              <a:pathLst>
                <a:path w="532272" h="63176" extrusionOk="0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65631" y="2072640"/>
            <a:ext cx="8324089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2670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3806194" y="62466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l="1585" r="26226" b="3860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1">
  <p:cSld name="Summary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l="19256" t="-150" r="58719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911352" y="2058669"/>
            <a:ext cx="619283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2"/>
          </p:nvPr>
        </p:nvSpPr>
        <p:spPr>
          <a:xfrm>
            <a:off x="8295483" y="2058670"/>
            <a:ext cx="300275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2670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3806194" y="62466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3">
  <p:cSld name="Section Title 3">
    <p:bg>
      <p:bgPr>
        <a:solidFill>
          <a:srgbClr val="D7ECEB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6109694" y="4068392"/>
            <a:ext cx="5580586" cy="219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71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Image">
  <p:cSld name="Title Content and Image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/>
          <p:nvPr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99160" y="2087880"/>
            <a:ext cx="10210800" cy="195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11887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3"/>
          <p:cNvSpPr>
            <a:spLocks noGrp="1"/>
          </p:cNvSpPr>
          <p:nvPr>
            <p:ph type="pic" idx="2"/>
          </p:nvPr>
        </p:nvSpPr>
        <p:spPr>
          <a:xfrm>
            <a:off x="2179320" y="4094802"/>
            <a:ext cx="10027919" cy="24688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rgbClr val="FDDDA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4"/>
          <p:cNvPicPr preferRelativeResize="0"/>
          <p:nvPr/>
        </p:nvPicPr>
        <p:blipFill rotWithShape="1">
          <a:blip r:embed="rId2">
            <a:alphaModFix/>
          </a:blip>
          <a:srcRect l="3432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911353" y="4006024"/>
            <a:ext cx="5794248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bg>
      <p:bgPr>
        <a:solidFill>
          <a:srgbClr val="FDF3E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902208" y="420624"/>
            <a:ext cx="586435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>
            <a:spLocks noGrp="1"/>
          </p:cNvSpPr>
          <p:nvPr>
            <p:ph type="pic" idx="2"/>
          </p:nvPr>
        </p:nvSpPr>
        <p:spPr>
          <a:xfrm>
            <a:off x="7625969" y="-9144"/>
            <a:ext cx="4581525" cy="6602413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5"/>
          <p:cNvSpPr/>
          <p:nvPr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Section Title 2">
    <p:bg>
      <p:bgPr>
        <a:solidFill>
          <a:srgbClr val="FCE9E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>
            <a:spLocks noGrp="1"/>
          </p:cNvSpPr>
          <p:nvPr>
            <p:ph type="pic" idx="2"/>
          </p:nvPr>
        </p:nvSpPr>
        <p:spPr>
          <a:xfrm>
            <a:off x="-15240" y="-15240"/>
            <a:ext cx="4581525" cy="6602413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6096000" y="4084320"/>
            <a:ext cx="5864225" cy="236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/>
          <p:nvPr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Title and 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893763" y="2073275"/>
            <a:ext cx="488759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6410644" y="2073275"/>
            <a:ext cx="488759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2670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806194" y="62466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pos="7104">
          <p15:clr>
            <a:srgbClr val="C35EA4"/>
          </p15:clr>
        </p15:guide>
        <p15:guide id="5" pos="57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da-afmv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da.AFMVE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oda-afmv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"/>
          <p:cNvSpPr txBox="1"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ALTERNATIVE FORMAT MEETINGS VOTING ENTITY OF CO-DEPENDENTS ANONYMOUS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OFFICERS AND DELEGATES</a:t>
            </a:r>
            <a:endParaRPr/>
          </a:p>
        </p:txBody>
      </p:sp>
      <p:sp>
        <p:nvSpPr>
          <p:cNvPr id="448" name="Google Shape;448;p2"/>
          <p:cNvSpPr txBox="1">
            <a:spLocks noGrp="1"/>
          </p:cNvSpPr>
          <p:nvPr>
            <p:ph type="body" idx="1"/>
          </p:nvPr>
        </p:nvSpPr>
        <p:spPr>
          <a:xfrm>
            <a:off x="893064" y="2081784"/>
            <a:ext cx="8324089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Chairperson: </a:t>
            </a:r>
            <a:r>
              <a:rPr lang="en-US" sz="3600" b="1" i="1"/>
              <a:t>Jazmine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Treasurer: </a:t>
            </a:r>
            <a:r>
              <a:rPr lang="en-US" sz="3600" b="1" i="1"/>
              <a:t>Lizz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Secretary: </a:t>
            </a:r>
            <a:r>
              <a:rPr lang="en-US" sz="3600" b="1" i="1"/>
              <a:t>Adina Beth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2024 CSC Delegates: </a:t>
            </a:r>
            <a:r>
              <a:rPr lang="en-US" sz="3600" b="1" i="1"/>
              <a:t>Jazmine &amp; Hani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2024 CSC Alternate Delegates: </a:t>
            </a:r>
            <a:r>
              <a:rPr lang="en-US" sz="3600" b="1" i="1"/>
              <a:t>Lizz &amp; Adina Beth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64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IN THE BEGINNING…</a:t>
            </a:r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body" idx="2"/>
          </p:nvPr>
        </p:nvSpPr>
        <p:spPr>
          <a:xfrm>
            <a:off x="893065" y="2058670"/>
            <a:ext cx="1040517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The Alternative Format Meetings Voting Entity originated as a taskforce to discuss and formulate how alternative format meetings (AFM) should be organized and represented within the CoDA Service Conference.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After months of hard work, the Alternative Format Meeting Taskforce transitioned to a CoDA recognized Voting Entity in April 2023.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"/>
          <p:cNvSpPr txBox="1">
            <a:spLocks noGrp="1"/>
          </p:cNvSpPr>
          <p:nvPr>
            <p:ph type="title"/>
          </p:nvPr>
        </p:nvSpPr>
        <p:spPr>
          <a:xfrm>
            <a:off x="1929384" y="441961"/>
            <a:ext cx="9808513" cy="73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WHO WE ARE</a:t>
            </a:r>
            <a:endParaRPr/>
          </a:p>
        </p:txBody>
      </p:sp>
      <p:sp>
        <p:nvSpPr>
          <p:cNvPr id="460" name="Google Shape;460;p4"/>
          <p:cNvSpPr txBox="1">
            <a:spLocks noGrp="1"/>
          </p:cNvSpPr>
          <p:nvPr>
            <p:ph type="body" idx="1"/>
          </p:nvPr>
        </p:nvSpPr>
        <p:spPr>
          <a:xfrm>
            <a:off x="4286250" y="1173025"/>
            <a:ext cx="7755000" cy="5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This voting entity is comprised of group service representatives who represent CoDA meetings that meet in virtual formats, including:</a:t>
            </a:r>
            <a:endParaRPr/>
          </a:p>
          <a:p>
            <a:pPr marL="914400" lvl="1" indent="-457200" algn="l" rtl="0">
              <a:lnSpc>
                <a:spcPct val="85714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Zoom</a:t>
            </a:r>
            <a:endParaRPr/>
          </a:p>
          <a:p>
            <a:pPr marL="914400" lvl="1" indent="-457200" algn="l" rtl="0">
              <a:lnSpc>
                <a:spcPct val="85714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Google Meets</a:t>
            </a:r>
            <a:endParaRPr/>
          </a:p>
          <a:p>
            <a:pPr marL="914400" lvl="1" indent="-457200" algn="l" rtl="0">
              <a:lnSpc>
                <a:spcPct val="85714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WhatsApp</a:t>
            </a:r>
            <a:endParaRPr/>
          </a:p>
          <a:p>
            <a:pPr marL="914400" lvl="1" indent="-457200" algn="l" rtl="0">
              <a:lnSpc>
                <a:spcPct val="85714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Phone Conferences</a:t>
            </a:r>
            <a:endParaRPr/>
          </a:p>
          <a:p>
            <a:pPr marL="914400" lvl="1" indent="-457200" algn="l" rtl="0">
              <a:lnSpc>
                <a:spcPct val="85714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Chats</a:t>
            </a:r>
            <a:endParaRPr/>
          </a:p>
          <a:p>
            <a:pPr marL="914400" lvl="1" indent="-457200" algn="l" rtl="0">
              <a:lnSpc>
                <a:spcPct val="85714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Emails</a:t>
            </a:r>
            <a:endParaRPr/>
          </a:p>
          <a:p>
            <a:pPr marL="914400" lvl="1" indent="-457200" algn="l" rtl="0">
              <a:lnSpc>
                <a:spcPct val="85714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Social Media</a:t>
            </a:r>
            <a:endParaRPr sz="1400"/>
          </a:p>
          <a:p>
            <a:pPr marL="0" lvl="1" indent="0" algn="l" rtl="0">
              <a:lnSpc>
                <a:spcPct val="8571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We gather to discuss matters affecting alternative format CoDA meetings and CoDA as a whole.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"/>
          <p:cNvSpPr txBox="1">
            <a:spLocks noGrp="1"/>
          </p:cNvSpPr>
          <p:nvPr>
            <p:ph type="title"/>
          </p:nvPr>
        </p:nvSpPr>
        <p:spPr>
          <a:xfrm>
            <a:off x="899160" y="694944"/>
            <a:ext cx="70561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THE YEAR IN REVIEW:</a:t>
            </a:r>
            <a:endParaRPr/>
          </a:p>
        </p:txBody>
      </p:sp>
      <p:sp>
        <p:nvSpPr>
          <p:cNvPr id="466" name="Google Shape;466;p5"/>
          <p:cNvSpPr txBox="1">
            <a:spLocks noGrp="1"/>
          </p:cNvSpPr>
          <p:nvPr>
            <p:ph type="body" idx="1"/>
          </p:nvPr>
        </p:nvSpPr>
        <p:spPr>
          <a:xfrm>
            <a:off x="899160" y="1335024"/>
            <a:ext cx="10210800" cy="491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Creation of the Group Outreach Committee: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This committee has contacted hundreds of groups via email and online attendance over the last year!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This committee has also hosted and organized our first workshop “In CoDA, How is my voice heard?” on March 23</a:t>
            </a:r>
            <a:r>
              <a:rPr lang="en-US" baseline="30000"/>
              <a:t>rd</a:t>
            </a:r>
            <a:r>
              <a:rPr lang="en-US"/>
              <a:t>, 2024.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Committee members: Adina Beth, Casey, Cathy, Hani, Henry, Jazmine and Lizz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Website creation: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Our web-masters worked diligently to create a website for the AFM VE. This has allowed us the opportunity to connect, inform and educate new groups and members with ease.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http://coda-afmve.org/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Committee members: david a and Henry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GOALS FOR THE COMING YEAR</a:t>
            </a:r>
            <a:endParaRPr/>
          </a:p>
        </p:txBody>
      </p:sp>
      <p:sp>
        <p:nvSpPr>
          <p:cNvPr id="472" name="Google Shape;472;p6"/>
          <p:cNvSpPr txBox="1">
            <a:spLocks noGrp="1"/>
          </p:cNvSpPr>
          <p:nvPr>
            <p:ph type="body" idx="1"/>
          </p:nvPr>
        </p:nvSpPr>
        <p:spPr>
          <a:xfrm>
            <a:off x="911352" y="1699491"/>
            <a:ext cx="10405174" cy="404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Outreach and Service: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300"/>
              <a:t>Continue to enhance the foundation of the AFM VE by:</a:t>
            </a:r>
            <a:endParaRPr sz="1900"/>
          </a:p>
          <a:p>
            <a:pPr marL="685800" lvl="1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Contacting eligible meetings to participate in the AFM VE</a:t>
            </a:r>
            <a:endParaRPr sz="1900"/>
          </a:p>
          <a:p>
            <a:pPr marL="685800" lvl="1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Host virtual workshops, share days and fellowship opportunities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Officers and Delegates: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300"/>
              <a:t>Our inaugural officer and delegate terms are concluding. We anticipate our upcoming elections and new leadership members.</a:t>
            </a:r>
            <a:endParaRPr sz="1900"/>
          </a:p>
          <a:p>
            <a:pPr marL="685800" lvl="1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Election of new officers (Chairperson, Treasurer and Secretary)</a:t>
            </a:r>
            <a:endParaRPr sz="1900"/>
          </a:p>
          <a:p>
            <a:pPr marL="685800" lvl="1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New strategic vision for the AFM VE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4367098" y="611187"/>
            <a:ext cx="3457804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body" idx="4294967295"/>
          </p:nvPr>
        </p:nvSpPr>
        <p:spPr>
          <a:xfrm>
            <a:off x="283464" y="1764792"/>
            <a:ext cx="6820725" cy="448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For additional information, contact the AFM VE at: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Coda.AFMVE@gmail.com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http://coda-afmve.org/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Jazmine – Chair, 2024 CSC Delegate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Lizz – Treasurer, 2024 CSC Alternate Delegate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Adina Beth – Secretary, 2024 CSC Alternate Delegate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Hani – 2024 CSC Delegate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rgbClr val="000000"/>
      </a:dk1>
      <a:lt1>
        <a:srgbClr val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Widescreen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</vt:lpstr>
      <vt:lpstr>Calibri</vt:lpstr>
      <vt:lpstr>Custom</vt:lpstr>
      <vt:lpstr>ALTERNATIVE FORMAT MEETINGS VOTING ENTITY OF CO-DEPENDENTS ANONYMOUS</vt:lpstr>
      <vt:lpstr>OFFICERS AND DELEGATES</vt:lpstr>
      <vt:lpstr>IN THE BEGINNING…</vt:lpstr>
      <vt:lpstr>WHO WE ARE</vt:lpstr>
      <vt:lpstr>THE YEAR IN REVIEW:</vt:lpstr>
      <vt:lpstr>GOALS FOR THE COMING YEAR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Jazmine Bowman</dc:creator>
  <cp:lastModifiedBy>Jazmine Bowman</cp:lastModifiedBy>
  <cp:revision>1</cp:revision>
  <dcterms:created xsi:type="dcterms:W3CDTF">2024-06-19T14:08:14Z</dcterms:created>
  <dcterms:modified xsi:type="dcterms:W3CDTF">2024-07-03T22:20:57Z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