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Play"/>
      <p:regular r:id="rId18"/>
      <p:bold r:id="rId19"/>
    </p:embeddedFont>
    <p:embeddedFont>
      <p:font typeface="Bodoni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4" roundtripDataSignature="AMtx7mg6lKYP6ffi7io28OvhxXfbVdwV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AD54069-F3D8-4620-911F-566ECBECF995}">
  <a:tblStyle styleId="{FAD54069-F3D8-4620-911F-566ECBECF9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doni-regular.fntdata"/><Relationship Id="rId11" Type="http://schemas.openxmlformats.org/officeDocument/2006/relationships/slide" Target="slides/slide6.xml"/><Relationship Id="rId22" Type="http://schemas.openxmlformats.org/officeDocument/2006/relationships/font" Target="fonts/Bodoni-italic.fntdata"/><Relationship Id="rId10" Type="http://schemas.openxmlformats.org/officeDocument/2006/relationships/slide" Target="slides/slide5.xml"/><Relationship Id="rId21" Type="http://schemas.openxmlformats.org/officeDocument/2006/relationships/font" Target="fonts/Bodoni-bold.fntdata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Bodoni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lay-bold.fntdata"/><Relationship Id="rId6" Type="http://schemas.openxmlformats.org/officeDocument/2006/relationships/slide" Target="slides/slide1.xml"/><Relationship Id="rId18" Type="http://schemas.openxmlformats.org/officeDocument/2006/relationships/font" Target="fonts/Pla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6f25aa28f_3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76f25aa28f_3_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85a1fe53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2785a1fe530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785a1fe530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785a1fe530_0_1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76f25aa28f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76f25aa28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78746400ba_1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78746400ba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785a1fe530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785a1fe53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76f25aa28f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76f25aa28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85a1fe530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785a1fe53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785a1fe53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2785a1fe530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785a1fe530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785a1fe530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5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5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5000"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6f25aa28f_3_5"/>
          <p:cNvSpPr txBox="1"/>
          <p:nvPr/>
        </p:nvSpPr>
        <p:spPr>
          <a:xfrm>
            <a:off x="1200775" y="3893100"/>
            <a:ext cx="65001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  CSC</a:t>
            </a:r>
            <a:r>
              <a:rPr b="1" lang="en-US" sz="6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6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Report</a:t>
            </a:r>
            <a:endParaRPr b="1" i="0" sz="6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g276f25aa28f_3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76f25aa28f_3_5"/>
          <p:cNvSpPr txBox="1"/>
          <p:nvPr/>
        </p:nvSpPr>
        <p:spPr>
          <a:xfrm>
            <a:off x="185736" y="1028343"/>
            <a:ext cx="87726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  <a:endParaRPr/>
          </a:p>
        </p:txBody>
      </p:sp>
      <p:pic>
        <p:nvPicPr>
          <p:cNvPr descr="A red maple leaf with black background&#10;&#10;Description automatically generated" id="87" name="Google Shape;87;g276f25aa28f_3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36" y="6235700"/>
            <a:ext cx="671237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76f25aa28f_3_5"/>
          <p:cNvSpPr txBox="1"/>
          <p:nvPr/>
        </p:nvSpPr>
        <p:spPr>
          <a:xfrm>
            <a:off x="777972" y="6262306"/>
            <a:ext cx="2417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85a1fe530_0_105"/>
          <p:cNvSpPr txBox="1"/>
          <p:nvPr/>
        </p:nvSpPr>
        <p:spPr>
          <a:xfrm>
            <a:off x="519875" y="204775"/>
            <a:ext cx="7181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CoDA Canada Accomplishments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785a1fe530_0_105"/>
          <p:cNvSpPr txBox="1"/>
          <p:nvPr/>
        </p:nvSpPr>
        <p:spPr>
          <a:xfrm>
            <a:off x="767500" y="2343225"/>
            <a:ext cx="7638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 Group Inventory Accomplished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 a Mediation C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ommittee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 a National CoDA Board taskforce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Redacted minutes available on codacanada.ca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Service Position: World Connections Committee Representative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GSR newsletter,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Quarterly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Fellowship Newsletter, and Info-Clip event information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2785a1fe530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maple leaf with black background&#10;&#10;Description automatically generated" id="181" name="Google Shape;181;g2785a1fe530_0_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23" y="6076275"/>
            <a:ext cx="723038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g2785a1fe530_0_105"/>
          <p:cNvSpPr txBox="1"/>
          <p:nvPr/>
        </p:nvSpPr>
        <p:spPr>
          <a:xfrm>
            <a:off x="990300" y="6076275"/>
            <a:ext cx="24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cxnSp>
        <p:nvCxnSpPr>
          <p:cNvPr id="183" name="Google Shape;183;g2785a1fe530_0_105"/>
          <p:cNvCxnSpPr/>
          <p:nvPr/>
        </p:nvCxnSpPr>
        <p:spPr>
          <a:xfrm>
            <a:off x="113250" y="205893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785a1fe530_0_114"/>
          <p:cNvSpPr txBox="1"/>
          <p:nvPr/>
        </p:nvSpPr>
        <p:spPr>
          <a:xfrm>
            <a:off x="519875" y="204775"/>
            <a:ext cx="7181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CoDA Canada 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Goals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785a1fe530_0_114"/>
          <p:cNvSpPr txBox="1"/>
          <p:nvPr/>
        </p:nvSpPr>
        <p:spPr>
          <a:xfrm>
            <a:off x="767500" y="2343225"/>
            <a:ext cx="7638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1-800 number for Outreach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GSR Orientation Package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Page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Design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and Maintain CoDA Canada Service Manual Supplement (SMS)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 Survey - connecting Canadian voices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CoDA Canada National Service Board of Trustees as a not-for-profit organization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2785a1fe530_0_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maple leaf with black background&#10;&#10;Description automatically generated" id="191" name="Google Shape;191;g2785a1fe530_0_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23" y="6076275"/>
            <a:ext cx="723038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785a1fe530_0_114"/>
          <p:cNvSpPr txBox="1"/>
          <p:nvPr/>
        </p:nvSpPr>
        <p:spPr>
          <a:xfrm>
            <a:off x="990300" y="6076275"/>
            <a:ext cx="24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cxnSp>
        <p:nvCxnSpPr>
          <p:cNvPr id="193" name="Google Shape;193;g2785a1fe530_0_114"/>
          <p:cNvCxnSpPr/>
          <p:nvPr/>
        </p:nvCxnSpPr>
        <p:spPr>
          <a:xfrm>
            <a:off x="113250" y="205893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flag with a maple leaf&#10;&#10;Description automatically generated" id="198" name="Google Shape;19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277225"/>
            <a:ext cx="9144000" cy="4480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9"/>
          <p:cNvSpPr txBox="1"/>
          <p:nvPr/>
        </p:nvSpPr>
        <p:spPr>
          <a:xfrm>
            <a:off x="519850" y="343950"/>
            <a:ext cx="72780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2024 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Ottawa, Canada</a:t>
            </a:r>
            <a:endParaRPr b="1" sz="2800">
              <a:solidFill>
                <a:schemeClr val="dk1"/>
              </a:solidFill>
            </a:endParaRPr>
          </a:p>
        </p:txBody>
      </p:sp>
      <p:cxnSp>
        <p:nvCxnSpPr>
          <p:cNvPr id="201" name="Google Shape;201;p9"/>
          <p:cNvCxnSpPr/>
          <p:nvPr/>
        </p:nvCxnSpPr>
        <p:spPr>
          <a:xfrm>
            <a:off x="113250" y="1339113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 red maple leaf with black background&#10;&#10;Description automatically generated" id="202" name="Google Shape;20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6873" y="6076375"/>
            <a:ext cx="723038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9"/>
          <p:cNvSpPr txBox="1"/>
          <p:nvPr/>
        </p:nvSpPr>
        <p:spPr>
          <a:xfrm>
            <a:off x="990300" y="6076275"/>
            <a:ext cx="24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76f25aa28f_0_11"/>
          <p:cNvSpPr txBox="1"/>
          <p:nvPr>
            <p:ph type="title"/>
          </p:nvPr>
        </p:nvSpPr>
        <p:spPr>
          <a:xfrm>
            <a:off x="628650" y="365125"/>
            <a:ext cx="6869100" cy="1301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300">
                <a:latin typeface="Calibri"/>
                <a:ea typeface="Calibri"/>
                <a:cs typeface="Calibri"/>
                <a:sym typeface="Calibri"/>
              </a:rPr>
              <a:t>CoDA Canada History:</a:t>
            </a:r>
            <a:endParaRPr b="1" sz="4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300">
                <a:latin typeface="Calibri"/>
                <a:ea typeface="Calibri"/>
                <a:cs typeface="Calibri"/>
                <a:sym typeface="Calibri"/>
              </a:rPr>
              <a:t>25 years strong</a:t>
            </a:r>
            <a:endParaRPr b="1"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276f25aa28f_0_11"/>
          <p:cNvSpPr txBox="1"/>
          <p:nvPr>
            <p:ph idx="1" type="body"/>
          </p:nvPr>
        </p:nvSpPr>
        <p:spPr>
          <a:xfrm>
            <a:off x="309475" y="2191700"/>
            <a:ext cx="8387400" cy="354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1998 - Co-Dependents Recovery Society (CDRS) formed when 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few CoDA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groups in BC came together with the primary goal of purchasing and distributing CoDA literature throughout Canada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1999 - CoDA Canada became a member of CoDA World Service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2011 - Canada sent 2 delegates to CSC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2020 - CSC to be held in Canada, but derailed by the global pandemic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g276f25aa28f_0_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g276f25aa28f_0_11"/>
          <p:cNvCxnSpPr/>
          <p:nvPr/>
        </p:nvCxnSpPr>
        <p:spPr>
          <a:xfrm>
            <a:off x="113250" y="185898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 red maple leaf with black background&#10;&#10;Description automatically generated" id="97" name="Google Shape;97;g276f25aa28f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150" y="6079250"/>
            <a:ext cx="7272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g276f25aa28f_0_11"/>
          <p:cNvSpPr txBox="1"/>
          <p:nvPr/>
        </p:nvSpPr>
        <p:spPr>
          <a:xfrm>
            <a:off x="990300" y="6076275"/>
            <a:ext cx="24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8746400ba_1_17"/>
          <p:cNvSpPr txBox="1"/>
          <p:nvPr>
            <p:ph type="title"/>
          </p:nvPr>
        </p:nvSpPr>
        <p:spPr>
          <a:xfrm>
            <a:off x="628650" y="365125"/>
            <a:ext cx="6869100" cy="1301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300">
                <a:latin typeface="Calibri"/>
                <a:ea typeface="Calibri"/>
                <a:cs typeface="Calibri"/>
                <a:sym typeface="Calibri"/>
              </a:rPr>
              <a:t>CoDA Canada </a:t>
            </a:r>
            <a:endParaRPr b="1" sz="43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300">
                <a:latin typeface="Calibri"/>
                <a:ea typeface="Calibri"/>
                <a:cs typeface="Calibri"/>
                <a:sym typeface="Calibri"/>
              </a:rPr>
              <a:t>Steering  Committee (CCSC)</a:t>
            </a:r>
            <a:endParaRPr b="1" sz="4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278746400ba_1_17"/>
          <p:cNvSpPr txBox="1"/>
          <p:nvPr>
            <p:ph idx="1" type="body"/>
          </p:nvPr>
        </p:nvSpPr>
        <p:spPr>
          <a:xfrm>
            <a:off x="309475" y="2051175"/>
            <a:ext cx="8387400" cy="167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2014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- CoDA Canada Steering Committee (CCSC) formed allowing for greater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flexibility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and membership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2021 - CoDA Canada Service Manual Supplement (CCSMS) approved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•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2023 - CCSC Group Inventory successfully completed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278746400ba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g278746400ba_1_17"/>
          <p:cNvCxnSpPr/>
          <p:nvPr/>
        </p:nvCxnSpPr>
        <p:spPr>
          <a:xfrm>
            <a:off x="113250" y="185898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A red maple leaf with black background&#10;&#10;Description automatically generated" id="107" name="Google Shape;107;g278746400ba_1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150" y="6079250"/>
            <a:ext cx="7272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78746400ba_1_17"/>
          <p:cNvSpPr txBox="1"/>
          <p:nvPr/>
        </p:nvSpPr>
        <p:spPr>
          <a:xfrm>
            <a:off x="990300" y="6076275"/>
            <a:ext cx="24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sp>
        <p:nvSpPr>
          <p:cNvPr id="109" name="Google Shape;109;g278746400ba_1_17"/>
          <p:cNvSpPr txBox="1"/>
          <p:nvPr/>
        </p:nvSpPr>
        <p:spPr>
          <a:xfrm>
            <a:off x="202200" y="4322775"/>
            <a:ext cx="8739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Members: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Paula G - Chair      Liz S - Vice-Chair      Janaya K - Secretary           Kelly C - Treasurer      Gerry B - CDRS Liaison      Jocelyn K - Communications              Sharon B - Outreach	      Dan R - Service Structure	      Tina Z - Webmaster        Carole T - Host City Liaison      Karen H - Communications      Cindy P - GSR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278746400ba_1_17"/>
          <p:cNvSpPr txBox="1"/>
          <p:nvPr/>
        </p:nvSpPr>
        <p:spPr>
          <a:xfrm>
            <a:off x="309475" y="3790475"/>
            <a:ext cx="8387400" cy="5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Meets monthly on Zoom	3rd Saturday of the Month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785a1fe530_0_35"/>
          <p:cNvSpPr txBox="1"/>
          <p:nvPr>
            <p:ph type="title"/>
          </p:nvPr>
        </p:nvSpPr>
        <p:spPr>
          <a:xfrm>
            <a:off x="628650" y="365125"/>
            <a:ext cx="6869100" cy="1301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CCSC Committees </a:t>
            </a:r>
            <a:endParaRPr sz="4500"/>
          </a:p>
        </p:txBody>
      </p:sp>
      <p:sp>
        <p:nvSpPr>
          <p:cNvPr id="116" name="Google Shape;116;g2785a1fe530_0_35"/>
          <p:cNvSpPr txBox="1"/>
          <p:nvPr/>
        </p:nvSpPr>
        <p:spPr>
          <a:xfrm>
            <a:off x="7197900" y="5698350"/>
            <a:ext cx="1439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17" name="Google Shape;117;g2785a1fe530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54188" y="219705"/>
            <a:ext cx="1046619" cy="1039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maple leaf with black background&#10;&#10;Description automatically generated" id="118" name="Google Shape;118;g2785a1fe530_0_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675" y="6076400"/>
            <a:ext cx="714266" cy="6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785a1fe530_0_35"/>
          <p:cNvSpPr txBox="1"/>
          <p:nvPr/>
        </p:nvSpPr>
        <p:spPr>
          <a:xfrm>
            <a:off x="1059700" y="6076400"/>
            <a:ext cx="23829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g2785a1fe530_0_35"/>
          <p:cNvCxnSpPr/>
          <p:nvPr/>
        </p:nvCxnSpPr>
        <p:spPr>
          <a:xfrm>
            <a:off x="113250" y="185898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21" name="Google Shape;121;g2785a1fe530_0_35"/>
          <p:cNvGraphicFramePr/>
          <p:nvPr/>
        </p:nvGraphicFramePr>
        <p:xfrm>
          <a:off x="952500" y="2327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{FAD54069-F3D8-4620-911F-566ECBECF995}</a:tableStyleId>
              </a:tblPr>
              <a:tblGrid>
                <a:gridCol w="3619500"/>
                <a:gridCol w="3619500"/>
              </a:tblGrid>
              <a:tr h="1761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Standing Committees</a:t>
                      </a:r>
                      <a:endParaRPr b="1" sz="3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6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Char char="●"/>
                      </a:pPr>
                      <a:r>
                        <a:rPr b="1"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Communications</a:t>
                      </a:r>
                      <a:endParaRPr b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400"/>
                        <a:buFont typeface="Calibri"/>
                        <a:buChar char="●"/>
                      </a:pPr>
                      <a:r>
                        <a:rPr b="1"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Outreach</a:t>
                      </a:r>
                      <a:endParaRPr b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Ad-Hoc Committees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Mediation</a:t>
                      </a:r>
                      <a:endParaRPr b="1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 Structure</a:t>
                      </a:r>
                      <a:endParaRPr b="1"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</a:tr>
              <a:tr h="1678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Service Worker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Webmaster</a:t>
                      </a:r>
                      <a:endParaRPr sz="20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Task Force</a:t>
                      </a:r>
                      <a:endParaRPr b="1" sz="30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-3810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●"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National CoDA Board Structure</a:t>
                      </a:r>
                      <a:endParaRPr b="1" sz="24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76f25aa28f_0_22"/>
          <p:cNvSpPr txBox="1"/>
          <p:nvPr>
            <p:ph type="title"/>
          </p:nvPr>
        </p:nvSpPr>
        <p:spPr>
          <a:xfrm>
            <a:off x="628650" y="365125"/>
            <a:ext cx="6869100" cy="1301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latin typeface="Calibri"/>
                <a:ea typeface="Calibri"/>
                <a:cs typeface="Calibri"/>
                <a:sym typeface="Calibri"/>
              </a:rPr>
              <a:t>CCSC’s Other Committees </a:t>
            </a:r>
            <a:endParaRPr sz="4500"/>
          </a:p>
        </p:txBody>
      </p:sp>
      <p:sp>
        <p:nvSpPr>
          <p:cNvPr id="127" name="Google Shape;127;g276f25aa28f_0_22"/>
          <p:cNvSpPr txBox="1"/>
          <p:nvPr>
            <p:ph idx="1" type="body"/>
          </p:nvPr>
        </p:nvSpPr>
        <p:spPr>
          <a:xfrm>
            <a:off x="628650" y="2145475"/>
            <a:ext cx="4000500" cy="161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Standing Committees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Communications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Outreach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76f25aa28f_0_22"/>
          <p:cNvSpPr txBox="1"/>
          <p:nvPr>
            <p:ph idx="2" type="body"/>
          </p:nvPr>
        </p:nvSpPr>
        <p:spPr>
          <a:xfrm>
            <a:off x="4753550" y="2145475"/>
            <a:ext cx="3763200" cy="161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Ad-Hoc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Mediation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Font typeface="Calibri"/>
              <a:buChar char="●"/>
            </a:pPr>
            <a:r>
              <a:rPr lang="en-US" sz="2600">
                <a:latin typeface="Calibri"/>
                <a:ea typeface="Calibri"/>
                <a:cs typeface="Calibri"/>
                <a:sym typeface="Calibri"/>
              </a:rPr>
              <a:t>Service Structure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76f25aa28f_0_22"/>
          <p:cNvSpPr txBox="1"/>
          <p:nvPr/>
        </p:nvSpPr>
        <p:spPr>
          <a:xfrm>
            <a:off x="4691675" y="4069750"/>
            <a:ext cx="3763200" cy="17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Force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CoDA  Board Structure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g276f25aa28f_0_22"/>
          <p:cNvSpPr txBox="1"/>
          <p:nvPr/>
        </p:nvSpPr>
        <p:spPr>
          <a:xfrm>
            <a:off x="7197900" y="5698350"/>
            <a:ext cx="1439700" cy="9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31" name="Google Shape;131;g276f25aa28f_0_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54188" y="331080"/>
            <a:ext cx="1046619" cy="1039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maple leaf with black background&#10;&#10;Description automatically generated" id="132" name="Google Shape;132;g276f25aa28f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750" y="6236450"/>
            <a:ext cx="808950" cy="6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276f25aa28f_0_22"/>
          <p:cNvSpPr txBox="1"/>
          <p:nvPr/>
        </p:nvSpPr>
        <p:spPr>
          <a:xfrm>
            <a:off x="628650" y="4087975"/>
            <a:ext cx="3388800" cy="16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Worker</a:t>
            </a:r>
            <a:endParaRPr b="1" sz="2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Master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276f25aa28f_0_22"/>
          <p:cNvSpPr txBox="1"/>
          <p:nvPr/>
        </p:nvSpPr>
        <p:spPr>
          <a:xfrm>
            <a:off x="1059700" y="6277375"/>
            <a:ext cx="23829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g276f25aa28f_0_22"/>
          <p:cNvCxnSpPr/>
          <p:nvPr/>
        </p:nvCxnSpPr>
        <p:spPr>
          <a:xfrm>
            <a:off x="113250" y="185898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6" name="Google Shape;136;g276f25aa28f_0_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85a1fe530_0_23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785a1fe530_0_23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g2785a1fe530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"/>
          <p:cNvSpPr txBox="1"/>
          <p:nvPr/>
        </p:nvSpPr>
        <p:spPr>
          <a:xfrm>
            <a:off x="519925" y="204775"/>
            <a:ext cx="7181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Communications &amp; 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Outreach 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Committees 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/>
        </p:nvSpPr>
        <p:spPr>
          <a:xfrm>
            <a:off x="767500" y="2343225"/>
            <a:ext cx="76380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Quarterly Newsletter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Quarterly Info-Clips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 GSR Emails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Outreach to new members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 to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inquiries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about CoDA Canada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 with “Recovery Days”  (BC and MB)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maple leaf with black background&#10;&#10;Description automatically generated" id="151" name="Google Shape;1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23" y="6076275"/>
            <a:ext cx="723038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/>
          <p:nvPr/>
        </p:nvSpPr>
        <p:spPr>
          <a:xfrm>
            <a:off x="990300" y="6076275"/>
            <a:ext cx="24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cxnSp>
        <p:nvCxnSpPr>
          <p:cNvPr id="153" name="Google Shape;153;p6"/>
          <p:cNvCxnSpPr/>
          <p:nvPr/>
        </p:nvCxnSpPr>
        <p:spPr>
          <a:xfrm>
            <a:off x="113250" y="205893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85a1fe530_0_87"/>
          <p:cNvSpPr txBox="1"/>
          <p:nvPr/>
        </p:nvSpPr>
        <p:spPr>
          <a:xfrm>
            <a:off x="519925" y="204775"/>
            <a:ext cx="7181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Useful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Links on 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CoDA Canada Website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2785a1fe530_0_87"/>
          <p:cNvSpPr txBox="1"/>
          <p:nvPr/>
        </p:nvSpPr>
        <p:spPr>
          <a:xfrm>
            <a:off x="767500" y="2343225"/>
            <a:ext cx="76380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 Opportunities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Recovery Patterns of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Codependence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Progress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Scale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Newcomers Package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Redacted Business Meeting Minutes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Co-Dependents Recovery Society online store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CoDAteen link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g2785a1fe530_0_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maple leaf with black background&#10;&#10;Description automatically generated" id="161" name="Google Shape;161;g2785a1fe530_0_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23" y="6076275"/>
            <a:ext cx="723038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2785a1fe530_0_87"/>
          <p:cNvSpPr txBox="1"/>
          <p:nvPr/>
        </p:nvSpPr>
        <p:spPr>
          <a:xfrm>
            <a:off x="990300" y="6076275"/>
            <a:ext cx="24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cxnSp>
        <p:nvCxnSpPr>
          <p:cNvPr id="163" name="Google Shape;163;g2785a1fe530_0_87"/>
          <p:cNvCxnSpPr/>
          <p:nvPr/>
        </p:nvCxnSpPr>
        <p:spPr>
          <a:xfrm>
            <a:off x="113250" y="205893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785a1fe530_0_96"/>
          <p:cNvSpPr txBox="1"/>
          <p:nvPr/>
        </p:nvSpPr>
        <p:spPr>
          <a:xfrm>
            <a:off x="519875" y="204775"/>
            <a:ext cx="71811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Co-Dependents Recovery Society (CDRS)</a:t>
            </a:r>
            <a:r>
              <a:rPr b="1" lang="en-US"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g2785a1fe530_0_96"/>
          <p:cNvSpPr txBox="1"/>
          <p:nvPr/>
        </p:nvSpPr>
        <p:spPr>
          <a:xfrm>
            <a:off x="767500" y="2343225"/>
            <a:ext cx="7638000" cy="3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Formed in late 1990’s - location Surrey, BC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Recently moved to larger warehouse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 5 year contract with CoDA Inc. to publish and distribute literature in Canada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Co-Dependents Recovery Society online store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6100" lvl="0" marL="685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Providing literature for 2024 CoDA Service Conference and International CoDA Convention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g2785a1fe530_0_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28556">
            <a:off x="7830913" y="204180"/>
            <a:ext cx="1046619" cy="10394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maple leaf with black background&#10;&#10;Description automatically generated" id="171" name="Google Shape;171;g2785a1fe530_0_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323" y="6076275"/>
            <a:ext cx="723038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785a1fe530_0_96"/>
          <p:cNvSpPr txBox="1"/>
          <p:nvPr/>
        </p:nvSpPr>
        <p:spPr>
          <a:xfrm>
            <a:off x="990300" y="6076275"/>
            <a:ext cx="2475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Canada 2024</a:t>
            </a:r>
            <a:endParaRPr b="1" sz="24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cxnSp>
        <p:nvCxnSpPr>
          <p:cNvPr id="173" name="Google Shape;173;g2785a1fe530_0_96"/>
          <p:cNvCxnSpPr/>
          <p:nvPr/>
        </p:nvCxnSpPr>
        <p:spPr>
          <a:xfrm>
            <a:off x="113250" y="2058938"/>
            <a:ext cx="8917500" cy="0"/>
          </a:xfrm>
          <a:prstGeom prst="straightConnector1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2024-07-08T16:26:03Z</dcterms:created>
  <dc:creator>Rory Drabble</dc:creator>
</cp:coreProperties>
</file>