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uDM6hsBBXYMuwrG0hDRZlFhWjD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DA Ontario Outreach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customschemas.google.com/relationships/presentationmetadata" Target="meta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8-04T22:09:07.824" idx="1">
    <p:pos x="6000" y="0"/>
    <p:text>would making the outline of Canada red with the province of Ontario green be of interest?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d8qafQ4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8-04T22:07:29.524" idx="3">
    <p:pos x="6000" y="100"/>
    <p:text>a slide with the province outlined/picture with dots of all the meeting locations in Ontario...maybe more visually appealing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d8qafRE"/>
      </p:ext>
    </p:extLst>
  </p:cm>
  <p:cm authorId="0" dt="2022-08-04T22:08:52.029" idx="2">
    <p:pos x="6000" y="0"/>
    <p:text>suggesting an additional slide for the Trusted Servants listed by bullet point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d8qafRI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8-04T22:03:36.677" idx="5">
    <p:pos x="6000" y="100"/>
    <p:text>3rd point...typo maybe...Recruit instead of 'report'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d8qafQ8"/>
      </p:ext>
    </p:extLst>
  </p:cm>
  <p:cm authorId="0" dt="2022-08-04T22:06:20.711" idx="4">
    <p:pos x="6000" y="0"/>
    <p:text>double 'day'; suggested change: Plan a Province wide .....conference (without the use of day).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d8qafRA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8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36" name="Google Shape;136;p18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8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9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5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5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5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5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5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5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5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5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5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5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5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5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5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5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5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5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5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5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5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5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5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5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5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5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2589212" y="1474694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en-CA"/>
              <a:t>CoDA Ontario Intergroup</a:t>
            </a:r>
            <a:endParaRPr/>
          </a:p>
        </p:txBody>
      </p:sp>
      <p:sp>
        <p:nvSpPr>
          <p:cNvPr id="165" name="Google Shape;165;p1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000"/>
              <a:t>Ontario, Canada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CA" sz="2000"/>
              <a:t>codaontariointergroup@gmail.com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74996" y="931925"/>
            <a:ext cx="9364031" cy="499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3E29A33-FB53-6197-92DB-43C3111F4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009" y="785515"/>
            <a:ext cx="6231982" cy="528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0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CA"/>
              <a:t>CoDA Ontario Intergroup</a:t>
            </a:r>
            <a:endParaRPr/>
          </a:p>
        </p:txBody>
      </p:sp>
      <p:sp>
        <p:nvSpPr>
          <p:cNvPr id="176" name="Google Shape;176;p3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The Intergroup formed in 2022 to support the 35+ </a:t>
            </a:r>
            <a:r>
              <a:rPr lang="en-CA" dirty="0" err="1"/>
              <a:t>CoDA</a:t>
            </a:r>
            <a:r>
              <a:rPr lang="en-CA" dirty="0"/>
              <a:t> groups meeting within Ontario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This past year’s focus was on creating and finalizing our by-laws and continuing to outreach to groups within the Province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Trusted Servants at this time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Chair (Patty H)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Co-Chair (Mo)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Treasurer (</a:t>
            </a:r>
            <a:r>
              <a:rPr lang="en-CA" dirty="0" err="1"/>
              <a:t>Leane</a:t>
            </a:r>
            <a:r>
              <a:rPr lang="en-CA" dirty="0"/>
              <a:t> G)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Secretary (vacant)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CA"/>
              <a:t>Future Plans</a:t>
            </a:r>
            <a:endParaRPr/>
          </a:p>
        </p:txBody>
      </p:sp>
      <p:sp>
        <p:nvSpPr>
          <p:cNvPr id="182" name="Google Shape;182;p4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CA" dirty="0"/>
              <a:t>To continue to build the internal infrastructure and supports</a:t>
            </a:r>
            <a:endParaRPr dirty="0"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CA" dirty="0"/>
              <a:t>Recruit additional members to the regular meetings</a:t>
            </a:r>
            <a:endParaRPr dirty="0"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CA" dirty="0"/>
              <a:t>Plan a Province</a:t>
            </a:r>
            <a:r>
              <a:rPr lang="en-US" dirty="0"/>
              <a:t> wide online workshop and speaker conference</a:t>
            </a:r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dirty="0"/>
              <a:t>Supporting the </a:t>
            </a:r>
            <a:r>
              <a:rPr lang="en-US" dirty="0" err="1"/>
              <a:t>CoDA</a:t>
            </a:r>
            <a:r>
              <a:rPr lang="en-US" dirty="0"/>
              <a:t> Thurs Noon/Host City for CSC/ICC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114</Words>
  <Application>Microsoft Office PowerPoint</Application>
  <PresentationFormat>Widescreen</PresentationFormat>
  <Paragraphs>16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CoDA Ontario Intergroup</vt:lpstr>
      <vt:lpstr>PowerPoint Presentation</vt:lpstr>
      <vt:lpstr>PowerPoint Presentation</vt:lpstr>
      <vt:lpstr>CoDA Ontario Intergroup</vt:lpstr>
      <vt:lpstr>Future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CoDA Ontario Intergroup</dc:title>
  <dc:creator>Patricia Hayes</dc:creator>
  <cp:lastModifiedBy>Patricia Hayes</cp:lastModifiedBy>
  <cp:revision>8</cp:revision>
  <dcterms:created xsi:type="dcterms:W3CDTF">2022-08-04T19:18:51Z</dcterms:created>
  <dcterms:modified xsi:type="dcterms:W3CDTF">2023-07-26T05:12:24Z</dcterms:modified>
</cp:coreProperties>
</file>