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B_80971F8.xml" ContentType="application/vnd.ms-powerpoint.comments+xml"/>
  <Override PartName="/ppt/comments/modernComment_10D_ED8C95A.xml" ContentType="application/vnd.ms-powerpoint.comments+xml"/>
  <Override PartName="/ppt/comments/modernComment_10C_BE7C69F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61" r:id="rId2"/>
    <p:sldId id="267" r:id="rId3"/>
    <p:sldId id="260" r:id="rId4"/>
    <p:sldId id="269" r:id="rId5"/>
    <p:sldId id="268" r:id="rId6"/>
    <p:sldId id="266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746023-A2B4-721D-92A7-A50D502DAA32}" name="Delegate Relations Comm Chair" initials="DC" userId="S::chairdelegaterelations@coda.org::94dfce6a-e974-42b9-90c0-4f829d46c10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57CB4D-27DE-E5AA-C73C-4901EB5DD1D7}" v="1433" dt="2024-06-21T13:59:15.166"/>
    <p1510:client id="{47AA8943-1D0D-15DF-4DB2-8D80AB116093}" v="487" dt="2024-06-22T15:08:12.681"/>
    <p1510:client id="{4E1EEBF3-A542-53C7-CBA5-D0D63C1077CB}" v="595" dt="2024-06-21T11:48:10.373"/>
    <p1510:client id="{B8766B3C-0762-81FE-9D1C-5496B306615E}" v="22" dt="2024-06-21T12:00:24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egate Relations Comm Chair" userId="S::chairdelegaterelations@coda.org::94dfce6a-e974-42b9-90c0-4f829d46c108" providerId="AD" clId="Web-{F0D8AEF5-C6FC-D960-AAD9-EF21787246F9}"/>
    <pc:docChg chg="modSld">
      <pc:chgData name="Delegate Relations Comm Chair" userId="S::chairdelegaterelations@coda.org::94dfce6a-e974-42b9-90c0-4f829d46c108" providerId="AD" clId="Web-{F0D8AEF5-C6FC-D960-AAD9-EF21787246F9}" dt="2024-06-18T03:48:58.042" v="179" actId="20577"/>
      <pc:docMkLst>
        <pc:docMk/>
      </pc:docMkLst>
      <pc:sldChg chg="modSp">
        <pc:chgData name="Delegate Relations Comm Chair" userId="S::chairdelegaterelations@coda.org::94dfce6a-e974-42b9-90c0-4f829d46c108" providerId="AD" clId="Web-{F0D8AEF5-C6FC-D960-AAD9-EF21787246F9}" dt="2024-06-18T03:48:58.042" v="179" actId="20577"/>
        <pc:sldMkLst>
          <pc:docMk/>
          <pc:sldMk cId="252513093" sldId="263"/>
        </pc:sldMkLst>
        <pc:spChg chg="mod">
          <ac:chgData name="Delegate Relations Comm Chair" userId="S::chairdelegaterelations@coda.org::94dfce6a-e974-42b9-90c0-4f829d46c108" providerId="AD" clId="Web-{F0D8AEF5-C6FC-D960-AAD9-EF21787246F9}" dt="2024-06-18T03:48:58.042" v="179" actId="20577"/>
          <ac:spMkLst>
            <pc:docMk/>
            <pc:sldMk cId="252513093" sldId="263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F0D8AEF5-C6FC-D960-AAD9-EF21787246F9}" dt="2024-06-18T03:48:39.948" v="173" actId="20577"/>
          <ac:spMkLst>
            <pc:docMk/>
            <pc:sldMk cId="252513093" sldId="263"/>
            <ac:spMk id="3" creationId="{24387CAA-4050-66A1-6BFA-00B5A690AAF3}"/>
          </ac:spMkLst>
        </pc:spChg>
        <pc:spChg chg="mod">
          <ac:chgData name="Delegate Relations Comm Chair" userId="S::chairdelegaterelations@coda.org::94dfce6a-e974-42b9-90c0-4f829d46c108" providerId="AD" clId="Web-{F0D8AEF5-C6FC-D960-AAD9-EF21787246F9}" dt="2024-06-18T03:48:08.634" v="172" actId="20577"/>
          <ac:spMkLst>
            <pc:docMk/>
            <pc:sldMk cId="252513093" sldId="263"/>
            <ac:spMk id="4" creationId="{9EBD1B23-0FD7-AC60-D2C7-E78530B1C43A}"/>
          </ac:spMkLst>
        </pc:spChg>
      </pc:sldChg>
    </pc:docChg>
  </pc:docChgLst>
  <pc:docChgLst>
    <pc:chgData name="Delegate Relations Comm Chair" userId="94dfce6a-e974-42b9-90c0-4f829d46c108" providerId="ADAL" clId="{98C6C07B-E024-B246-BC4C-5D8EF912B46C}"/>
    <pc:docChg chg="undo custSel addSld modSld sldOrd">
      <pc:chgData name="Delegate Relations Comm Chair" userId="94dfce6a-e974-42b9-90c0-4f829d46c108" providerId="ADAL" clId="{98C6C07B-E024-B246-BC4C-5D8EF912B46C}" dt="2024-06-13T17:44:57.115" v="379" actId="14100"/>
      <pc:docMkLst>
        <pc:docMk/>
      </pc:docMkLst>
      <pc:sldChg chg="addSp delSp modSp mod ord">
        <pc:chgData name="Delegate Relations Comm Chair" userId="94dfce6a-e974-42b9-90c0-4f829d46c108" providerId="ADAL" clId="{98C6C07B-E024-B246-BC4C-5D8EF912B46C}" dt="2024-06-13T17:36:58.658" v="88"/>
        <pc:sldMkLst>
          <pc:docMk/>
          <pc:sldMk cId="142919268" sldId="259"/>
        </pc:sldMkLst>
        <pc:spChg chg="mod">
          <ac:chgData name="Delegate Relations Comm Chair" userId="94dfce6a-e974-42b9-90c0-4f829d46c108" providerId="ADAL" clId="{98C6C07B-E024-B246-BC4C-5D8EF912B46C}" dt="2024-06-13T17:36:17.567" v="79"/>
          <ac:spMkLst>
            <pc:docMk/>
            <pc:sldMk cId="142919268" sldId="259"/>
            <ac:spMk id="2" creationId="{10B3A130-BF98-5AE5-CBEF-C7F943BF8AEE}"/>
          </ac:spMkLst>
        </pc:spChg>
        <pc:spChg chg="mod">
          <ac:chgData name="Delegate Relations Comm Chair" userId="94dfce6a-e974-42b9-90c0-4f829d46c108" providerId="ADAL" clId="{98C6C07B-E024-B246-BC4C-5D8EF912B46C}" dt="2024-06-13T17:35:28.609" v="63" actId="5793"/>
          <ac:spMkLst>
            <pc:docMk/>
            <pc:sldMk cId="142919268" sldId="259"/>
            <ac:spMk id="3" creationId="{1F68B60C-082F-5E0D-BBEF-49220678036F}"/>
          </ac:spMkLst>
        </pc:spChg>
        <pc:spChg chg="mod">
          <ac:chgData name="Delegate Relations Comm Chair" userId="94dfce6a-e974-42b9-90c0-4f829d46c108" providerId="ADAL" clId="{98C6C07B-E024-B246-BC4C-5D8EF912B46C}" dt="2024-06-13T17:35:56.984" v="73" actId="20577"/>
          <ac:spMkLst>
            <pc:docMk/>
            <pc:sldMk cId="142919268" sldId="259"/>
            <ac:spMk id="4" creationId="{27DB5558-B471-F878-1CD2-CF4CF36AA61B}"/>
          </ac:spMkLst>
        </pc:spChg>
        <pc:spChg chg="add del mod">
          <ac:chgData name="Delegate Relations Comm Chair" userId="94dfce6a-e974-42b9-90c0-4f829d46c108" providerId="ADAL" clId="{98C6C07B-E024-B246-BC4C-5D8EF912B46C}" dt="2024-06-13T17:36:58.658" v="88"/>
          <ac:spMkLst>
            <pc:docMk/>
            <pc:sldMk cId="142919268" sldId="259"/>
            <ac:spMk id="7" creationId="{8C5E47A3-DC4F-BA8E-4BDE-2A9E9F1F87D5}"/>
          </ac:spMkLst>
        </pc:spChg>
        <pc:spChg chg="add mod">
          <ac:chgData name="Delegate Relations Comm Chair" userId="94dfce6a-e974-42b9-90c0-4f829d46c108" providerId="ADAL" clId="{98C6C07B-E024-B246-BC4C-5D8EF912B46C}" dt="2024-06-13T17:36:52.448" v="86" actId="1076"/>
          <ac:spMkLst>
            <pc:docMk/>
            <pc:sldMk cId="142919268" sldId="259"/>
            <ac:spMk id="10" creationId="{3381D925-638A-2A27-704A-726BF42C2C5A}"/>
          </ac:spMkLst>
        </pc:spChg>
      </pc:sldChg>
      <pc:sldChg chg="modSp mod">
        <pc:chgData name="Delegate Relations Comm Chair" userId="94dfce6a-e974-42b9-90c0-4f829d46c108" providerId="ADAL" clId="{98C6C07B-E024-B246-BC4C-5D8EF912B46C}" dt="2024-06-13T17:32:44.233" v="0" actId="1076"/>
        <pc:sldMkLst>
          <pc:docMk/>
          <pc:sldMk cId="2316531516" sldId="261"/>
        </pc:sldMkLst>
        <pc:spChg chg="mod">
          <ac:chgData name="Delegate Relations Comm Chair" userId="94dfce6a-e974-42b9-90c0-4f829d46c108" providerId="ADAL" clId="{98C6C07B-E024-B246-BC4C-5D8EF912B46C}" dt="2024-06-13T17:32:44.233" v="0" actId="1076"/>
          <ac:spMkLst>
            <pc:docMk/>
            <pc:sldMk cId="2316531516" sldId="261"/>
            <ac:spMk id="4" creationId="{2090F990-0B71-7050-A073-759061E6D13C}"/>
          </ac:spMkLst>
        </pc:spChg>
      </pc:sldChg>
      <pc:sldChg chg="modSp mod">
        <pc:chgData name="Delegate Relations Comm Chair" userId="94dfce6a-e974-42b9-90c0-4f829d46c108" providerId="ADAL" clId="{98C6C07B-E024-B246-BC4C-5D8EF912B46C}" dt="2024-06-13T17:34:45.591" v="44" actId="113"/>
        <pc:sldMkLst>
          <pc:docMk/>
          <pc:sldMk cId="1922879207" sldId="262"/>
        </pc:sldMkLst>
        <pc:spChg chg="mod">
          <ac:chgData name="Delegate Relations Comm Chair" userId="94dfce6a-e974-42b9-90c0-4f829d46c108" providerId="ADAL" clId="{98C6C07B-E024-B246-BC4C-5D8EF912B46C}" dt="2024-06-13T17:33:01.326" v="34" actId="20577"/>
          <ac:spMkLst>
            <pc:docMk/>
            <pc:sldMk cId="1922879207" sldId="262"/>
            <ac:spMk id="3" creationId="{24387CAA-4050-66A1-6BFA-00B5A690AAF3}"/>
          </ac:spMkLst>
        </pc:spChg>
        <pc:spChg chg="mod">
          <ac:chgData name="Delegate Relations Comm Chair" userId="94dfce6a-e974-42b9-90c0-4f829d46c108" providerId="ADAL" clId="{98C6C07B-E024-B246-BC4C-5D8EF912B46C}" dt="2024-06-13T17:34:45.591" v="44" actId="113"/>
          <ac:spMkLst>
            <pc:docMk/>
            <pc:sldMk cId="1922879207" sldId="262"/>
            <ac:spMk id="4" creationId="{70440BC1-FB13-B1D0-F1B7-A3E31E82CCE8}"/>
          </ac:spMkLst>
        </pc:spChg>
      </pc:sldChg>
      <pc:sldChg chg="addSp delSp modSp mod modClrScheme chgLayout">
        <pc:chgData name="Delegate Relations Comm Chair" userId="94dfce6a-e974-42b9-90c0-4f829d46c108" providerId="ADAL" clId="{98C6C07B-E024-B246-BC4C-5D8EF912B46C}" dt="2024-06-13T17:40:16.614" v="195" actId="20577"/>
        <pc:sldMkLst>
          <pc:docMk/>
          <pc:sldMk cId="252513093" sldId="263"/>
        </pc:sldMkLst>
        <pc:spChg chg="mod ord">
          <ac:chgData name="Delegate Relations Comm Chair" userId="94dfce6a-e974-42b9-90c0-4f829d46c108" providerId="ADAL" clId="{98C6C07B-E024-B246-BC4C-5D8EF912B46C}" dt="2024-06-13T17:37:51.559" v="101" actId="20577"/>
          <ac:spMkLst>
            <pc:docMk/>
            <pc:sldMk cId="252513093" sldId="263"/>
            <ac:spMk id="2" creationId="{BA84D92B-5B60-48CE-2D54-616734B2E871}"/>
          </ac:spMkLst>
        </pc:spChg>
        <pc:spChg chg="mod ord">
          <ac:chgData name="Delegate Relations Comm Chair" userId="94dfce6a-e974-42b9-90c0-4f829d46c108" providerId="ADAL" clId="{98C6C07B-E024-B246-BC4C-5D8EF912B46C}" dt="2024-06-13T17:39:31.012" v="151" actId="27636"/>
          <ac:spMkLst>
            <pc:docMk/>
            <pc:sldMk cId="252513093" sldId="263"/>
            <ac:spMk id="3" creationId="{24387CAA-4050-66A1-6BFA-00B5A690AAF3}"/>
          </ac:spMkLst>
        </pc:spChg>
        <pc:spChg chg="add mod ord">
          <ac:chgData name="Delegate Relations Comm Chair" userId="94dfce6a-e974-42b9-90c0-4f829d46c108" providerId="ADAL" clId="{98C6C07B-E024-B246-BC4C-5D8EF912B46C}" dt="2024-06-13T17:40:16.614" v="195" actId="20577"/>
          <ac:spMkLst>
            <pc:docMk/>
            <pc:sldMk cId="252513093" sldId="263"/>
            <ac:spMk id="4" creationId="{9EBD1B23-0FD7-AC60-D2C7-E78530B1C43A}"/>
          </ac:spMkLst>
        </pc:spChg>
        <pc:spChg chg="add del mod">
          <ac:chgData name="Delegate Relations Comm Chair" userId="94dfce6a-e974-42b9-90c0-4f829d46c108" providerId="ADAL" clId="{98C6C07B-E024-B246-BC4C-5D8EF912B46C}" dt="2024-06-13T17:39:03.999" v="135" actId="1076"/>
          <ac:spMkLst>
            <pc:docMk/>
            <pc:sldMk cId="252513093" sldId="263"/>
            <ac:spMk id="6" creationId="{C8A36A74-E38B-0938-BEE8-F73E41844557}"/>
          </ac:spMkLst>
        </pc:spChg>
      </pc:sldChg>
      <pc:sldChg chg="addSp delSp modSp mod modClrScheme addAnim delAnim modAnim chgLayout">
        <pc:chgData name="Delegate Relations Comm Chair" userId="94dfce6a-e974-42b9-90c0-4f829d46c108" providerId="ADAL" clId="{98C6C07B-E024-B246-BC4C-5D8EF912B46C}" dt="2024-06-13T17:44:57.115" v="379" actId="14100"/>
        <pc:sldMkLst>
          <pc:docMk/>
          <pc:sldMk cId="1226594182" sldId="264"/>
        </pc:sldMkLst>
        <pc:spChg chg="mod ord">
          <ac:chgData name="Delegate Relations Comm Chair" userId="94dfce6a-e974-42b9-90c0-4f829d46c108" providerId="ADAL" clId="{98C6C07B-E024-B246-BC4C-5D8EF912B46C}" dt="2024-06-13T17:44:57.115" v="379" actId="14100"/>
          <ac:spMkLst>
            <pc:docMk/>
            <pc:sldMk cId="1226594182" sldId="264"/>
            <ac:spMk id="2" creationId="{BA84D92B-5B60-48CE-2D54-616734B2E871}"/>
          </ac:spMkLst>
        </pc:spChg>
        <pc:spChg chg="del mod ord">
          <ac:chgData name="Delegate Relations Comm Chair" userId="94dfce6a-e974-42b9-90c0-4f829d46c108" providerId="ADAL" clId="{98C6C07B-E024-B246-BC4C-5D8EF912B46C}" dt="2024-06-13T17:41:37.662" v="204" actId="478"/>
          <ac:spMkLst>
            <pc:docMk/>
            <pc:sldMk cId="1226594182" sldId="264"/>
            <ac:spMk id="3" creationId="{24387CAA-4050-66A1-6BFA-00B5A690AAF3}"/>
          </ac:spMkLst>
        </pc:spChg>
        <pc:spChg chg="add mod">
          <ac:chgData name="Delegate Relations Comm Chair" userId="94dfce6a-e974-42b9-90c0-4f829d46c108" providerId="ADAL" clId="{98C6C07B-E024-B246-BC4C-5D8EF912B46C}" dt="2024-06-13T17:44:25.162" v="335" actId="20577"/>
          <ac:spMkLst>
            <pc:docMk/>
            <pc:sldMk cId="1226594182" sldId="264"/>
            <ac:spMk id="4" creationId="{D977DBED-D734-4973-FF91-FF34E448DCE8}"/>
          </ac:spMkLst>
        </pc:spChg>
        <pc:spChg chg="add">
          <ac:chgData name="Delegate Relations Comm Chair" userId="94dfce6a-e974-42b9-90c0-4f829d46c108" providerId="ADAL" clId="{98C6C07B-E024-B246-BC4C-5D8EF912B46C}" dt="2024-06-13T17:40:50.123" v="197" actId="26606"/>
          <ac:spMkLst>
            <pc:docMk/>
            <pc:sldMk cId="1226594182" sldId="264"/>
            <ac:spMk id="17" creationId="{7D6BF779-0B8C-4CC2-9268-9506AD0C5331}"/>
          </ac:spMkLst>
        </pc:spChg>
        <pc:spChg chg="add">
          <ac:chgData name="Delegate Relations Comm Chair" userId="94dfce6a-e974-42b9-90c0-4f829d46c108" providerId="ADAL" clId="{98C6C07B-E024-B246-BC4C-5D8EF912B46C}" dt="2024-06-13T17:40:50.123" v="197" actId="26606"/>
          <ac:spMkLst>
            <pc:docMk/>
            <pc:sldMk cId="1226594182" sldId="264"/>
            <ac:spMk id="19" creationId="{489B7BFD-8F45-4093-AD9C-91B15B0503D9}"/>
          </ac:spMkLst>
        </pc:spChg>
        <pc:spChg chg="add">
          <ac:chgData name="Delegate Relations Comm Chair" userId="94dfce6a-e974-42b9-90c0-4f829d46c108" providerId="ADAL" clId="{98C6C07B-E024-B246-BC4C-5D8EF912B46C}" dt="2024-06-13T17:40:50.123" v="197" actId="26606"/>
          <ac:spMkLst>
            <pc:docMk/>
            <pc:sldMk cId="1226594182" sldId="264"/>
            <ac:spMk id="21" creationId="{5C7FA6E3-5183-4E37-B15B-91038FE1FBB2}"/>
          </ac:spMkLst>
        </pc:spChg>
        <pc:spChg chg="add">
          <ac:chgData name="Delegate Relations Comm Chair" userId="94dfce6a-e974-42b9-90c0-4f829d46c108" providerId="ADAL" clId="{98C6C07B-E024-B246-BC4C-5D8EF912B46C}" dt="2024-06-13T17:40:50.123" v="197" actId="26606"/>
          <ac:spMkLst>
            <pc:docMk/>
            <pc:sldMk cId="1226594182" sldId="264"/>
            <ac:spMk id="32" creationId="{20046D4B-EE93-4EAF-9717-C56B1E6814BD}"/>
          </ac:spMkLst>
        </pc:spChg>
        <pc:spChg chg="add">
          <ac:chgData name="Delegate Relations Comm Chair" userId="94dfce6a-e974-42b9-90c0-4f829d46c108" providerId="ADAL" clId="{98C6C07B-E024-B246-BC4C-5D8EF912B46C}" dt="2024-06-13T17:40:50.123" v="197" actId="26606"/>
          <ac:spMkLst>
            <pc:docMk/>
            <pc:sldMk cId="1226594182" sldId="264"/>
            <ac:spMk id="34" creationId="{9A3B4D80-4945-4E47-8FA7-BA0541CB6A97}"/>
          </ac:spMkLst>
        </pc:spChg>
        <pc:grpChg chg="add">
          <ac:chgData name="Delegate Relations Comm Chair" userId="94dfce6a-e974-42b9-90c0-4f829d46c108" providerId="ADAL" clId="{98C6C07B-E024-B246-BC4C-5D8EF912B46C}" dt="2024-06-13T17:40:50.123" v="197" actId="26606"/>
          <ac:grpSpMkLst>
            <pc:docMk/>
            <pc:sldMk cId="1226594182" sldId="264"/>
            <ac:grpSpMk id="10" creationId="{8A351602-3772-4279-B0D3-A523F6F6EAB3}"/>
          </ac:grpSpMkLst>
        </pc:grpChg>
        <pc:grpChg chg="add">
          <ac:chgData name="Delegate Relations Comm Chair" userId="94dfce6a-e974-42b9-90c0-4f829d46c108" providerId="ADAL" clId="{98C6C07B-E024-B246-BC4C-5D8EF912B46C}" dt="2024-06-13T17:40:50.123" v="197" actId="26606"/>
          <ac:grpSpMkLst>
            <pc:docMk/>
            <pc:sldMk cId="1226594182" sldId="264"/>
            <ac:grpSpMk id="23" creationId="{F3F5D407-83EF-4D7F-9DAF-4C3CEB778FD2}"/>
          </ac:grpSpMkLst>
        </pc:grpChg>
        <pc:grpChg chg="add">
          <ac:chgData name="Delegate Relations Comm Chair" userId="94dfce6a-e974-42b9-90c0-4f829d46c108" providerId="ADAL" clId="{98C6C07B-E024-B246-BC4C-5D8EF912B46C}" dt="2024-06-13T17:40:50.123" v="197" actId="26606"/>
          <ac:grpSpMkLst>
            <pc:docMk/>
            <pc:sldMk cId="1226594182" sldId="264"/>
            <ac:grpSpMk id="27" creationId="{D2539C73-C848-4608-957A-D6C016913919}"/>
          </ac:grpSpMkLst>
        </pc:grpChg>
      </pc:sldChg>
      <pc:sldChg chg="modSp add mod">
        <pc:chgData name="Delegate Relations Comm Chair" userId="94dfce6a-e974-42b9-90c0-4f829d46c108" providerId="ADAL" clId="{98C6C07B-E024-B246-BC4C-5D8EF912B46C}" dt="2024-06-13T17:35:00.896" v="46" actId="113"/>
        <pc:sldMkLst>
          <pc:docMk/>
          <pc:sldMk cId="1508874357" sldId="265"/>
        </pc:sldMkLst>
        <pc:spChg chg="mod">
          <ac:chgData name="Delegate Relations Comm Chair" userId="94dfce6a-e974-42b9-90c0-4f829d46c108" providerId="ADAL" clId="{98C6C07B-E024-B246-BC4C-5D8EF912B46C}" dt="2024-06-13T17:35:00.896" v="46" actId="113"/>
          <ac:spMkLst>
            <pc:docMk/>
            <pc:sldMk cId="1508874357" sldId="265"/>
            <ac:spMk id="4" creationId="{70440BC1-FB13-B1D0-F1B7-A3E31E82CCE8}"/>
          </ac:spMkLst>
        </pc:spChg>
      </pc:sldChg>
    </pc:docChg>
  </pc:docChgLst>
  <pc:docChgLst>
    <pc:chgData name="Delegate Relations Comm Chair" userId="S::chairdelegaterelations@coda.org::94dfce6a-e974-42b9-90c0-4f829d46c108" providerId="AD" clId="Web-{A6C64D98-E4C6-C77E-FAA7-E6066E03E6ED}"/>
    <pc:docChg chg="modSld">
      <pc:chgData name="Delegate Relations Comm Chair" userId="S::chairdelegaterelations@coda.org::94dfce6a-e974-42b9-90c0-4f829d46c108" providerId="AD" clId="Web-{A6C64D98-E4C6-C77E-FAA7-E6066E03E6ED}" dt="2024-06-18T15:56:51.498" v="36"/>
      <pc:docMkLst>
        <pc:docMk/>
      </pc:docMkLst>
      <pc:sldChg chg="modSp modCm">
        <pc:chgData name="Delegate Relations Comm Chair" userId="S::chairdelegaterelations@coda.org::94dfce6a-e974-42b9-90c0-4f829d46c108" providerId="AD" clId="Web-{A6C64D98-E4C6-C77E-FAA7-E6066E03E6ED}" dt="2024-06-18T15:55:43.778" v="34"/>
        <pc:sldMkLst>
          <pc:docMk/>
          <pc:sldMk cId="134836728" sldId="267"/>
        </pc:sldMkLst>
        <pc:spChg chg="mod">
          <ac:chgData name="Delegate Relations Comm Chair" userId="S::chairdelegaterelations@coda.org::94dfce6a-e974-42b9-90c0-4f829d46c108" providerId="AD" clId="Web-{A6C64D98-E4C6-C77E-FAA7-E6066E03E6ED}" dt="2024-06-18T15:55:02.636" v="21" actId="20577"/>
          <ac:spMkLst>
            <pc:docMk/>
            <pc:sldMk cId="134836728" sldId="267"/>
            <ac:spMk id="9" creationId="{B2CC0B9E-C366-BDC0-2F73-B47311B4A30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Delegate Relations Comm Chair" userId="S::chairdelegaterelations@coda.org::94dfce6a-e974-42b9-90c0-4f829d46c108" providerId="AD" clId="Web-{A6C64D98-E4C6-C77E-FAA7-E6066E03E6ED}" dt="2024-06-18T15:55:43.778" v="34"/>
              <pc2:cmMkLst xmlns:pc2="http://schemas.microsoft.com/office/powerpoint/2019/9/main/command">
                <pc:docMk/>
                <pc:sldMk cId="134836728" sldId="267"/>
                <pc2:cmMk id="{D65F50C4-6F9F-40FF-8B9B-15246CD63D4C}"/>
              </pc2:cmMkLst>
              <pc226:cmRplyChg chg="add">
                <pc226:chgData name="Delegate Relations Comm Chair" userId="S::chairdelegaterelations@coda.org::94dfce6a-e974-42b9-90c0-4f829d46c108" providerId="AD" clId="Web-{A6C64D98-E4C6-C77E-FAA7-E6066E03E6ED}" dt="2024-06-18T15:55:43.778" v="34"/>
                <pc2:cmRplyMkLst xmlns:pc2="http://schemas.microsoft.com/office/powerpoint/2019/9/main/command">
                  <pc:docMk/>
                  <pc:sldMk cId="134836728" sldId="267"/>
                  <pc2:cmMk id="{D65F50C4-6F9F-40FF-8B9B-15246CD63D4C}"/>
                  <pc2:cmRplyMk id="{FA6B9A1A-83D0-4020-BBF1-2C02ED1EBE4B}"/>
                </pc2:cmRplyMkLst>
              </pc226:cmRplyChg>
            </pc226:cmChg>
          </p:ext>
        </pc:extLst>
      </pc:sldChg>
      <pc:sldChg chg="modSp modCm">
        <pc:chgData name="Delegate Relations Comm Chair" userId="S::chairdelegaterelations@coda.org::94dfce6a-e974-42b9-90c0-4f829d46c108" providerId="AD" clId="Web-{A6C64D98-E4C6-C77E-FAA7-E6066E03E6ED}" dt="2024-06-18T15:56:00.434" v="35"/>
        <pc:sldMkLst>
          <pc:docMk/>
          <pc:sldMk cId="199739039" sldId="268"/>
        </pc:sldMkLst>
        <pc:spChg chg="mod">
          <ac:chgData name="Delegate Relations Comm Chair" userId="S::chairdelegaterelations@coda.org::94dfce6a-e974-42b9-90c0-4f829d46c108" providerId="AD" clId="Web-{A6C64D98-E4C6-C77E-FAA7-E6066E03E6ED}" dt="2024-06-18T15:55:20.277" v="33" actId="20577"/>
          <ac:spMkLst>
            <pc:docMk/>
            <pc:sldMk cId="199739039" sldId="268"/>
            <ac:spMk id="9" creationId="{B2CC0B9E-C366-BDC0-2F73-B47311B4A30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Delegate Relations Comm Chair" userId="S::chairdelegaterelations@coda.org::94dfce6a-e974-42b9-90c0-4f829d46c108" providerId="AD" clId="Web-{A6C64D98-E4C6-C77E-FAA7-E6066E03E6ED}" dt="2024-06-18T15:56:00.434" v="35"/>
              <pc2:cmMkLst xmlns:pc2="http://schemas.microsoft.com/office/powerpoint/2019/9/main/command">
                <pc:docMk/>
                <pc:sldMk cId="199739039" sldId="268"/>
                <pc2:cmMk id="{F8405154-B47F-4EF0-862E-E526310AA156}"/>
              </pc2:cmMkLst>
              <pc226:cmRplyChg chg="add">
                <pc226:chgData name="Delegate Relations Comm Chair" userId="S::chairdelegaterelations@coda.org::94dfce6a-e974-42b9-90c0-4f829d46c108" providerId="AD" clId="Web-{A6C64D98-E4C6-C77E-FAA7-E6066E03E6ED}" dt="2024-06-18T15:56:00.434" v="35"/>
                <pc2:cmRplyMkLst xmlns:pc2="http://schemas.microsoft.com/office/powerpoint/2019/9/main/command">
                  <pc:docMk/>
                  <pc:sldMk cId="199739039" sldId="268"/>
                  <pc2:cmMk id="{F8405154-B47F-4EF0-862E-E526310AA156}"/>
                  <pc2:cmRplyMk id="{31F5699F-E7E5-4AD1-BD4D-34B8AB3B8216}"/>
                </pc2:cmRplyMkLst>
              </pc226:cmRplyChg>
            </pc226:cmChg>
          </p:ext>
        </pc:extLst>
      </pc:sldChg>
      <pc:sldChg chg="modCm">
        <pc:chgData name="Delegate Relations Comm Chair" userId="S::chairdelegaterelations@coda.org::94dfce6a-e974-42b9-90c0-4f829d46c108" providerId="AD" clId="Web-{A6C64D98-E4C6-C77E-FAA7-E6066E03E6ED}" dt="2024-06-18T15:56:51.498" v="36"/>
        <pc:sldMkLst>
          <pc:docMk/>
          <pc:sldMk cId="249088346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Delegate Relations Comm Chair" userId="S::chairdelegaterelations@coda.org::94dfce6a-e974-42b9-90c0-4f829d46c108" providerId="AD" clId="Web-{A6C64D98-E4C6-C77E-FAA7-E6066E03E6ED}" dt="2024-06-18T15:56:51.498" v="36"/>
              <pc2:cmMkLst xmlns:pc2="http://schemas.microsoft.com/office/powerpoint/2019/9/main/command">
                <pc:docMk/>
                <pc:sldMk cId="249088346" sldId="269"/>
                <pc2:cmMk id="{A87EDEF0-9689-40DE-A866-F85346384098}"/>
              </pc2:cmMkLst>
              <pc226:cmRplyChg chg="add">
                <pc226:chgData name="Delegate Relations Comm Chair" userId="S::chairdelegaterelations@coda.org::94dfce6a-e974-42b9-90c0-4f829d46c108" providerId="AD" clId="Web-{A6C64D98-E4C6-C77E-FAA7-E6066E03E6ED}" dt="2024-06-18T15:56:51.498" v="36"/>
                <pc2:cmRplyMkLst xmlns:pc2="http://schemas.microsoft.com/office/powerpoint/2019/9/main/command">
                  <pc:docMk/>
                  <pc:sldMk cId="249088346" sldId="269"/>
                  <pc2:cmMk id="{A87EDEF0-9689-40DE-A866-F85346384098}"/>
                  <pc2:cmRplyMk id="{3ABE6918-5672-4217-B085-7B7B80321E9D}"/>
                </pc2:cmRplyMkLst>
              </pc226:cmRplyChg>
            </pc226:cmChg>
          </p:ext>
        </pc:extLst>
      </pc:sldChg>
    </pc:docChg>
  </pc:docChgLst>
  <pc:docChgLst>
    <pc:chgData name="Delegate Relations Comm Chair" userId="S::chairdelegaterelations@coda.org::94dfce6a-e974-42b9-90c0-4f829d46c108" providerId="AD" clId="Web-{B8766B3C-0762-81FE-9D1C-5496B306615E}"/>
    <pc:docChg chg="modSld">
      <pc:chgData name="Delegate Relations Comm Chair" userId="S::chairdelegaterelations@coda.org::94dfce6a-e974-42b9-90c0-4f829d46c108" providerId="AD" clId="Web-{B8766B3C-0762-81FE-9D1C-5496B306615E}" dt="2024-06-21T12:00:24.981" v="10" actId="20577"/>
      <pc:docMkLst>
        <pc:docMk/>
      </pc:docMkLst>
      <pc:sldChg chg="modSp">
        <pc:chgData name="Delegate Relations Comm Chair" userId="S::chairdelegaterelations@coda.org::94dfce6a-e974-42b9-90c0-4f829d46c108" providerId="AD" clId="Web-{B8766B3C-0762-81FE-9D1C-5496B306615E}" dt="2024-06-21T12:00:24.981" v="10" actId="20577"/>
        <pc:sldMkLst>
          <pc:docMk/>
          <pc:sldMk cId="388580778" sldId="260"/>
        </pc:sldMkLst>
        <pc:spChg chg="mod">
          <ac:chgData name="Delegate Relations Comm Chair" userId="S::chairdelegaterelations@coda.org::94dfce6a-e974-42b9-90c0-4f829d46c108" providerId="AD" clId="Web-{B8766B3C-0762-81FE-9D1C-5496B306615E}" dt="2024-06-21T12:00:02.122" v="3" actId="20577"/>
          <ac:spMkLst>
            <pc:docMk/>
            <pc:sldMk cId="388580778" sldId="260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B8766B3C-0762-81FE-9D1C-5496B306615E}" dt="2024-06-21T12:00:24.981" v="10" actId="20577"/>
          <ac:spMkLst>
            <pc:docMk/>
            <pc:sldMk cId="388580778" sldId="260"/>
            <ac:spMk id="9" creationId="{B2CC0B9E-C366-BDC0-2F73-B47311B4A30D}"/>
          </ac:spMkLst>
        </pc:spChg>
      </pc:sldChg>
    </pc:docChg>
  </pc:docChgLst>
  <pc:docChgLst>
    <pc:chgData name="Delegate Relations Comm Chair" userId="S::chairdelegaterelations@coda.org::94dfce6a-e974-42b9-90c0-4f829d46c108" providerId="AD" clId="Web-{BABFDF70-9B48-2F32-C194-1E15D7AA7C39}"/>
    <pc:docChg chg="addSld delSld modSld sldOrd">
      <pc:chgData name="Delegate Relations Comm Chair" userId="S::chairdelegaterelations@coda.org::94dfce6a-e974-42b9-90c0-4f829d46c108" providerId="AD" clId="Web-{BABFDF70-9B48-2F32-C194-1E15D7AA7C39}" dt="2024-06-18T06:10:01.145" v="3080" actId="20577"/>
      <pc:docMkLst>
        <pc:docMk/>
      </pc:docMkLst>
      <pc:sldChg chg="modSp del">
        <pc:chgData name="Delegate Relations Comm Chair" userId="S::chairdelegaterelations@coda.org::94dfce6a-e974-42b9-90c0-4f829d46c108" providerId="AD" clId="Web-{BABFDF70-9B48-2F32-C194-1E15D7AA7C39}" dt="2024-06-18T05:07:12.226" v="1360"/>
        <pc:sldMkLst>
          <pc:docMk/>
          <pc:sldMk cId="3756691907" sldId="256"/>
        </pc:sldMkLst>
        <pc:spChg chg="mod">
          <ac:chgData name="Delegate Relations Comm Chair" userId="S::chairdelegaterelations@coda.org::94dfce6a-e974-42b9-90c0-4f829d46c108" providerId="AD" clId="Web-{BABFDF70-9B48-2F32-C194-1E15D7AA7C39}" dt="2024-06-18T05:07:11.305" v="1359" actId="20577"/>
          <ac:spMkLst>
            <pc:docMk/>
            <pc:sldMk cId="3756691907" sldId="256"/>
            <ac:spMk id="6" creationId="{457B5F72-C10B-A5A5-5057-6832BCC703FB}"/>
          </ac:spMkLst>
        </pc:spChg>
      </pc:sldChg>
      <pc:sldChg chg="del">
        <pc:chgData name="Delegate Relations Comm Chair" userId="S::chairdelegaterelations@coda.org::94dfce6a-e974-42b9-90c0-4f829d46c108" providerId="AD" clId="Web-{BABFDF70-9B48-2F32-C194-1E15D7AA7C39}" dt="2024-06-18T05:28:51.810" v="1846"/>
        <pc:sldMkLst>
          <pc:docMk/>
          <pc:sldMk cId="142919268" sldId="259"/>
        </pc:sldMkLst>
      </pc:sldChg>
      <pc:sldChg chg="addSp delSp modSp ord">
        <pc:chgData name="Delegate Relations Comm Chair" userId="S::chairdelegaterelations@coda.org::94dfce6a-e974-42b9-90c0-4f829d46c108" providerId="AD" clId="Web-{BABFDF70-9B48-2F32-C194-1E15D7AA7C39}" dt="2024-06-18T06:10:01.145" v="3080" actId="20577"/>
        <pc:sldMkLst>
          <pc:docMk/>
          <pc:sldMk cId="388580778" sldId="260"/>
        </pc:sldMkLst>
        <pc:spChg chg="mod">
          <ac:chgData name="Delegate Relations Comm Chair" userId="S::chairdelegaterelations@coda.org::94dfce6a-e974-42b9-90c0-4f829d46c108" providerId="AD" clId="Web-{BABFDF70-9B48-2F32-C194-1E15D7AA7C39}" dt="2024-06-18T06:10:01.145" v="3080" actId="20577"/>
          <ac:spMkLst>
            <pc:docMk/>
            <pc:sldMk cId="388580778" sldId="260"/>
            <ac:spMk id="2" creationId="{BA84D92B-5B60-48CE-2D54-616734B2E871}"/>
          </ac:spMkLst>
        </pc:spChg>
        <pc:spChg chg="del mod">
          <ac:chgData name="Delegate Relations Comm Chair" userId="S::chairdelegaterelations@coda.org::94dfce6a-e974-42b9-90c0-4f829d46c108" providerId="AD" clId="Web-{BABFDF70-9B48-2F32-C194-1E15D7AA7C39}" dt="2024-06-18T04:01:12.146" v="99"/>
          <ac:spMkLst>
            <pc:docMk/>
            <pc:sldMk cId="388580778" sldId="260"/>
            <ac:spMk id="3" creationId="{24387CAA-4050-66A1-6BFA-00B5A690AAF3}"/>
          </ac:spMkLst>
        </pc:spChg>
        <pc:spChg chg="add del mod">
          <ac:chgData name="Delegate Relations Comm Chair" userId="S::chairdelegaterelations@coda.org::94dfce6a-e974-42b9-90c0-4f829d46c108" providerId="AD" clId="Web-{BABFDF70-9B48-2F32-C194-1E15D7AA7C39}" dt="2024-06-18T04:17:28.736" v="336"/>
          <ac:spMkLst>
            <pc:docMk/>
            <pc:sldMk cId="388580778" sldId="260"/>
            <ac:spMk id="4" creationId="{606E4F0F-90A1-40F3-6E43-8FAA1C410DBB}"/>
          </ac:spMkLst>
        </pc:spChg>
        <pc:spChg chg="add del mod">
          <ac:chgData name="Delegate Relations Comm Chair" userId="S::chairdelegaterelations@coda.org::94dfce6a-e974-42b9-90c0-4f829d46c108" providerId="AD" clId="Web-{BABFDF70-9B48-2F32-C194-1E15D7AA7C39}" dt="2024-06-18T04:18:22.534" v="344"/>
          <ac:spMkLst>
            <pc:docMk/>
            <pc:sldMk cId="388580778" sldId="260"/>
            <ac:spMk id="6" creationId="{77657C0C-8D41-265D-3CB9-B336B302ECF9}"/>
          </ac:spMkLst>
        </pc:spChg>
        <pc:spChg chg="add mod">
          <ac:chgData name="Delegate Relations Comm Chair" userId="S::chairdelegaterelations@coda.org::94dfce6a-e974-42b9-90c0-4f829d46c108" providerId="AD" clId="Web-{BABFDF70-9B48-2F32-C194-1E15D7AA7C39}" dt="2024-06-18T04:36:10.736" v="788" actId="20577"/>
          <ac:spMkLst>
            <pc:docMk/>
            <pc:sldMk cId="388580778" sldId="260"/>
            <ac:spMk id="7" creationId="{8150FF90-5495-0395-E21D-2CBAC7C785CE}"/>
          </ac:spMkLst>
        </pc:spChg>
        <pc:spChg chg="add del mod">
          <ac:chgData name="Delegate Relations Comm Chair" userId="S::chairdelegaterelations@coda.org::94dfce6a-e974-42b9-90c0-4f829d46c108" providerId="AD" clId="Web-{BABFDF70-9B48-2F32-C194-1E15D7AA7C39}" dt="2024-06-18T04:21:16.555" v="426"/>
          <ac:spMkLst>
            <pc:docMk/>
            <pc:sldMk cId="388580778" sldId="260"/>
            <ac:spMk id="8" creationId="{4189BD30-89E5-5028-C94B-25F2F225B84F}"/>
          </ac:spMkLst>
        </pc:spChg>
        <pc:spChg chg="add mod">
          <ac:chgData name="Delegate Relations Comm Chair" userId="S::chairdelegaterelations@coda.org::94dfce6a-e974-42b9-90c0-4f829d46c108" providerId="AD" clId="Web-{BABFDF70-9B48-2F32-C194-1E15D7AA7C39}" dt="2024-06-18T04:40:33.978" v="846" actId="20577"/>
          <ac:spMkLst>
            <pc:docMk/>
            <pc:sldMk cId="388580778" sldId="260"/>
            <ac:spMk id="9" creationId="{B2CC0B9E-C366-BDC0-2F73-B47311B4A30D}"/>
          </ac:spMkLst>
        </pc:spChg>
        <pc:spChg chg="del mod">
          <ac:chgData name="Delegate Relations Comm Chair" userId="S::chairdelegaterelations@coda.org::94dfce6a-e974-42b9-90c0-4f829d46c108" providerId="AD" clId="Web-{BABFDF70-9B48-2F32-C194-1E15D7AA7C39}" dt="2024-06-18T04:01:35.053" v="103"/>
          <ac:spMkLst>
            <pc:docMk/>
            <pc:sldMk cId="388580778" sldId="260"/>
            <ac:spMk id="10" creationId="{AEAC2BBA-342C-C7F6-D48A-07B9ABF04CB0}"/>
          </ac:spMkLst>
        </pc:spChg>
        <pc:picChg chg="mod">
          <ac:chgData name="Delegate Relations Comm Chair" userId="S::chairdelegaterelations@coda.org::94dfce6a-e974-42b9-90c0-4f829d46c108" providerId="AD" clId="Web-{BABFDF70-9B48-2F32-C194-1E15D7AA7C39}" dt="2024-06-18T06:06:16.857" v="3059" actId="1076"/>
          <ac:picMkLst>
            <pc:docMk/>
            <pc:sldMk cId="388580778" sldId="260"/>
            <ac:picMk id="5" creationId="{F8ACF63A-79AA-93DB-3B2B-EB3A5D0F2BDC}"/>
          </ac:picMkLst>
        </pc:picChg>
      </pc:sldChg>
      <pc:sldChg chg="delSp modSp ord">
        <pc:chgData name="Delegate Relations Comm Chair" userId="S::chairdelegaterelations@coda.org::94dfce6a-e974-42b9-90c0-4f829d46c108" providerId="AD" clId="Web-{BABFDF70-9B48-2F32-C194-1E15D7AA7C39}" dt="2024-06-18T06:08:57.253" v="3067" actId="20577"/>
        <pc:sldMkLst>
          <pc:docMk/>
          <pc:sldMk cId="2316531516" sldId="261"/>
        </pc:sldMkLst>
        <pc:spChg chg="mod">
          <ac:chgData name="Delegate Relations Comm Chair" userId="S::chairdelegaterelations@coda.org::94dfce6a-e974-42b9-90c0-4f829d46c108" providerId="AD" clId="Web-{BABFDF70-9B48-2F32-C194-1E15D7AA7C39}" dt="2024-06-18T06:08:57.253" v="3067" actId="20577"/>
          <ac:spMkLst>
            <pc:docMk/>
            <pc:sldMk cId="2316531516" sldId="261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5:11:28.187" v="1434" actId="14100"/>
          <ac:spMkLst>
            <pc:docMk/>
            <pc:sldMk cId="2316531516" sldId="261"/>
            <ac:spMk id="3" creationId="{24387CAA-4050-66A1-6BFA-00B5A690AAF3}"/>
          </ac:spMkLst>
        </pc:spChg>
        <pc:spChg chg="del mod">
          <ac:chgData name="Delegate Relations Comm Chair" userId="S::chairdelegaterelations@coda.org::94dfce6a-e974-42b9-90c0-4f829d46c108" providerId="AD" clId="Web-{BABFDF70-9B48-2F32-C194-1E15D7AA7C39}" dt="2024-06-18T05:07:32.415" v="1367"/>
          <ac:spMkLst>
            <pc:docMk/>
            <pc:sldMk cId="2316531516" sldId="261"/>
            <ac:spMk id="4" creationId="{2090F990-0B71-7050-A073-759061E6D13C}"/>
          </ac:spMkLst>
        </pc:spChg>
      </pc:sldChg>
      <pc:sldChg chg="del">
        <pc:chgData name="Delegate Relations Comm Chair" userId="S::chairdelegaterelations@coda.org::94dfce6a-e974-42b9-90c0-4f829d46c108" providerId="AD" clId="Web-{BABFDF70-9B48-2F32-C194-1E15D7AA7C39}" dt="2024-06-18T06:01:17.052" v="3055"/>
        <pc:sldMkLst>
          <pc:docMk/>
          <pc:sldMk cId="1922879207" sldId="262"/>
        </pc:sldMkLst>
      </pc:sldChg>
      <pc:sldChg chg="addSp delSp modSp del">
        <pc:chgData name="Delegate Relations Comm Chair" userId="S::chairdelegaterelations@coda.org::94dfce6a-e974-42b9-90c0-4f829d46c108" providerId="AD" clId="Web-{BABFDF70-9B48-2F32-C194-1E15D7AA7C39}" dt="2024-06-18T03:56:57.529" v="74"/>
        <pc:sldMkLst>
          <pc:docMk/>
          <pc:sldMk cId="252513093" sldId="263"/>
        </pc:sldMkLst>
        <pc:spChg chg="del mod">
          <ac:chgData name="Delegate Relations Comm Chair" userId="S::chairdelegaterelations@coda.org::94dfce6a-e974-42b9-90c0-4f829d46c108" providerId="AD" clId="Web-{BABFDF70-9B48-2F32-C194-1E15D7AA7C39}" dt="2024-06-18T03:54:29.119" v="63"/>
          <ac:spMkLst>
            <pc:docMk/>
            <pc:sldMk cId="252513093" sldId="263"/>
            <ac:spMk id="2" creationId="{BA84D92B-5B60-48CE-2D54-616734B2E871}"/>
          </ac:spMkLst>
        </pc:spChg>
        <pc:spChg chg="add del">
          <ac:chgData name="Delegate Relations Comm Chair" userId="S::chairdelegaterelations@coda.org::94dfce6a-e974-42b9-90c0-4f829d46c108" providerId="AD" clId="Web-{BABFDF70-9B48-2F32-C194-1E15D7AA7C39}" dt="2024-06-18T03:50:27.925" v="1"/>
          <ac:spMkLst>
            <pc:docMk/>
            <pc:sldMk cId="252513093" sldId="263"/>
            <ac:spMk id="7" creationId="{D7E3AB3E-58B9-6781-4C7D-521064CBD9DA}"/>
          </ac:spMkLst>
        </pc:spChg>
        <pc:spChg chg="add del mod">
          <ac:chgData name="Delegate Relations Comm Chair" userId="S::chairdelegaterelations@coda.org::94dfce6a-e974-42b9-90c0-4f829d46c108" providerId="AD" clId="Web-{BABFDF70-9B48-2F32-C194-1E15D7AA7C39}" dt="2024-06-18T03:56:33.310" v="72"/>
          <ac:spMkLst>
            <pc:docMk/>
            <pc:sldMk cId="252513093" sldId="263"/>
            <ac:spMk id="8" creationId="{37B90BE7-57E8-8400-51FF-91FFC48769A4}"/>
          </ac:spMkLst>
        </pc:spChg>
        <pc:spChg chg="add mod">
          <ac:chgData name="Delegate Relations Comm Chair" userId="S::chairdelegaterelations@coda.org::94dfce6a-e974-42b9-90c0-4f829d46c108" providerId="AD" clId="Web-{BABFDF70-9B48-2F32-C194-1E15D7AA7C39}" dt="2024-06-18T03:54:41.119" v="64" actId="14100"/>
          <ac:spMkLst>
            <pc:docMk/>
            <pc:sldMk cId="252513093" sldId="263"/>
            <ac:spMk id="10" creationId="{8387D2AA-8BA2-C312-BAD6-10DEA927F5BB}"/>
          </ac:spMkLst>
        </pc:spChg>
        <pc:picChg chg="mod">
          <ac:chgData name="Delegate Relations Comm Chair" userId="S::chairdelegaterelations@coda.org::94dfce6a-e974-42b9-90c0-4f829d46c108" providerId="AD" clId="Web-{BABFDF70-9B48-2F32-C194-1E15D7AA7C39}" dt="2024-06-18T03:50:30.472" v="2" actId="1076"/>
          <ac:picMkLst>
            <pc:docMk/>
            <pc:sldMk cId="252513093" sldId="263"/>
            <ac:picMk id="5" creationId="{F8ACF63A-79AA-93DB-3B2B-EB3A5D0F2BDC}"/>
          </ac:picMkLst>
        </pc:picChg>
      </pc:sldChg>
      <pc:sldChg chg="del">
        <pc:chgData name="Delegate Relations Comm Chair" userId="S::chairdelegaterelations@coda.org::94dfce6a-e974-42b9-90c0-4f829d46c108" providerId="AD" clId="Web-{BABFDF70-9B48-2F32-C194-1E15D7AA7C39}" dt="2024-06-18T05:28:42.091" v="1845"/>
        <pc:sldMkLst>
          <pc:docMk/>
          <pc:sldMk cId="1226594182" sldId="264"/>
        </pc:sldMkLst>
      </pc:sldChg>
      <pc:sldChg chg="del">
        <pc:chgData name="Delegate Relations Comm Chair" userId="S::chairdelegaterelations@coda.org::94dfce6a-e974-42b9-90c0-4f829d46c108" providerId="AD" clId="Web-{BABFDF70-9B48-2F32-C194-1E15D7AA7C39}" dt="2024-06-18T05:28:54.002" v="1847"/>
        <pc:sldMkLst>
          <pc:docMk/>
          <pc:sldMk cId="1508874357" sldId="265"/>
        </pc:sldMkLst>
      </pc:sldChg>
      <pc:sldChg chg="modSp add ord replId">
        <pc:chgData name="Delegate Relations Comm Chair" userId="S::chairdelegaterelations@coda.org::94dfce6a-e974-42b9-90c0-4f829d46c108" providerId="AD" clId="Web-{BABFDF70-9B48-2F32-C194-1E15D7AA7C39}" dt="2024-06-18T06:09:35.550" v="3074" actId="20577"/>
        <pc:sldMkLst>
          <pc:docMk/>
          <pc:sldMk cId="1694220115" sldId="266"/>
        </pc:sldMkLst>
        <pc:spChg chg="mod">
          <ac:chgData name="Delegate Relations Comm Chair" userId="S::chairdelegaterelations@coda.org::94dfce6a-e974-42b9-90c0-4f829d46c108" providerId="AD" clId="Web-{BABFDF70-9B48-2F32-C194-1E15D7AA7C39}" dt="2024-06-18T06:09:35.550" v="3074" actId="20577"/>
          <ac:spMkLst>
            <pc:docMk/>
            <pc:sldMk cId="1694220115" sldId="266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5:32:53.846" v="1987" actId="20577"/>
          <ac:spMkLst>
            <pc:docMk/>
            <pc:sldMk cId="1694220115" sldId="266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5:27:57.308" v="1841" actId="20577"/>
          <ac:spMkLst>
            <pc:docMk/>
            <pc:sldMk cId="1694220115" sldId="266"/>
            <ac:spMk id="9" creationId="{B2CC0B9E-C366-BDC0-2F73-B47311B4A30D}"/>
          </ac:spMkLst>
        </pc:spChg>
      </pc:sldChg>
      <pc:sldChg chg="new del">
        <pc:chgData name="Delegate Relations Comm Chair" userId="S::chairdelegaterelations@coda.org::94dfce6a-e974-42b9-90c0-4f829d46c108" providerId="AD" clId="Web-{BABFDF70-9B48-2F32-C194-1E15D7AA7C39}" dt="2024-06-18T03:58:15.407" v="77"/>
        <pc:sldMkLst>
          <pc:docMk/>
          <pc:sldMk cId="2025791427" sldId="266"/>
        </pc:sldMkLst>
      </pc:sldChg>
      <pc:sldChg chg="add del replId">
        <pc:chgData name="Delegate Relations Comm Chair" userId="S::chairdelegaterelations@coda.org::94dfce6a-e974-42b9-90c0-4f829d46c108" providerId="AD" clId="Web-{BABFDF70-9B48-2F32-C194-1E15D7AA7C39}" dt="2024-06-18T03:56:59.123" v="75"/>
        <pc:sldMkLst>
          <pc:docMk/>
          <pc:sldMk cId="3768338707" sldId="266"/>
        </pc:sldMkLst>
      </pc:sldChg>
      <pc:sldChg chg="delSp modSp add ord replId">
        <pc:chgData name="Delegate Relations Comm Chair" userId="S::chairdelegaterelations@coda.org::94dfce6a-e974-42b9-90c0-4f829d46c108" providerId="AD" clId="Web-{BABFDF70-9B48-2F32-C194-1E15D7AA7C39}" dt="2024-06-18T06:09:06.190" v="3068" actId="20577"/>
        <pc:sldMkLst>
          <pc:docMk/>
          <pc:sldMk cId="134836728" sldId="267"/>
        </pc:sldMkLst>
        <pc:spChg chg="mod">
          <ac:chgData name="Delegate Relations Comm Chair" userId="S::chairdelegaterelations@coda.org::94dfce6a-e974-42b9-90c0-4f829d46c108" providerId="AD" clId="Web-{BABFDF70-9B48-2F32-C194-1E15D7AA7C39}" dt="2024-06-18T06:09:06.190" v="3068" actId="20577"/>
          <ac:spMkLst>
            <pc:docMk/>
            <pc:sldMk cId="134836728" sldId="267"/>
            <ac:spMk id="2" creationId="{BA84D92B-5B60-48CE-2D54-616734B2E871}"/>
          </ac:spMkLst>
        </pc:spChg>
        <pc:spChg chg="del mod">
          <ac:chgData name="Delegate Relations Comm Chair" userId="S::chairdelegaterelations@coda.org::94dfce6a-e974-42b9-90c0-4f829d46c108" providerId="AD" clId="Web-{BABFDF70-9B48-2F32-C194-1E15D7AA7C39}" dt="2024-06-18T05:01:01.450" v="1242"/>
          <ac:spMkLst>
            <pc:docMk/>
            <pc:sldMk cId="134836728" sldId="267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5:16:10.398" v="1452" actId="14100"/>
          <ac:spMkLst>
            <pc:docMk/>
            <pc:sldMk cId="134836728" sldId="267"/>
            <ac:spMk id="9" creationId="{B2CC0B9E-C366-BDC0-2F73-B47311B4A30D}"/>
          </ac:spMkLst>
        </pc:spChg>
      </pc:sldChg>
      <pc:sldChg chg="modSp add replId">
        <pc:chgData name="Delegate Relations Comm Chair" userId="S::chairdelegaterelations@coda.org::94dfce6a-e974-42b9-90c0-4f829d46c108" providerId="AD" clId="Web-{BABFDF70-9B48-2F32-C194-1E15D7AA7C39}" dt="2024-06-18T06:08:47.221" v="3066" actId="20577"/>
        <pc:sldMkLst>
          <pc:docMk/>
          <pc:sldMk cId="199739039" sldId="268"/>
        </pc:sldMkLst>
        <pc:spChg chg="mod">
          <ac:chgData name="Delegate Relations Comm Chair" userId="S::chairdelegaterelations@coda.org::94dfce6a-e974-42b9-90c0-4f829d46c108" providerId="AD" clId="Web-{BABFDF70-9B48-2F32-C194-1E15D7AA7C39}" dt="2024-06-18T06:08:47.221" v="3066" actId="20577"/>
          <ac:spMkLst>
            <pc:docMk/>
            <pc:sldMk cId="199739039" sldId="268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5:22:53.191" v="1610" actId="20577"/>
          <ac:spMkLst>
            <pc:docMk/>
            <pc:sldMk cId="199739039" sldId="268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5:26:42.525" v="1831" actId="20577"/>
          <ac:spMkLst>
            <pc:docMk/>
            <pc:sldMk cId="199739039" sldId="268"/>
            <ac:spMk id="9" creationId="{B2CC0B9E-C366-BDC0-2F73-B47311B4A30D}"/>
          </ac:spMkLst>
        </pc:spChg>
      </pc:sldChg>
      <pc:sldChg chg="modSp add replId">
        <pc:chgData name="Delegate Relations Comm Chair" userId="S::chairdelegaterelations@coda.org::94dfce6a-e974-42b9-90c0-4f829d46c108" providerId="AD" clId="Web-{BABFDF70-9B48-2F32-C194-1E15D7AA7C39}" dt="2024-06-18T06:09:21.441" v="3071" actId="20577"/>
        <pc:sldMkLst>
          <pc:docMk/>
          <pc:sldMk cId="249088346" sldId="269"/>
        </pc:sldMkLst>
        <pc:spChg chg="mod">
          <ac:chgData name="Delegate Relations Comm Chair" userId="S::chairdelegaterelations@coda.org::94dfce6a-e974-42b9-90c0-4f829d46c108" providerId="AD" clId="Web-{BABFDF70-9B48-2F32-C194-1E15D7AA7C39}" dt="2024-06-18T06:09:21.441" v="3071" actId="20577"/>
          <ac:spMkLst>
            <pc:docMk/>
            <pc:sldMk cId="249088346" sldId="269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5:47:44.107" v="2440" actId="20577"/>
          <ac:spMkLst>
            <pc:docMk/>
            <pc:sldMk cId="249088346" sldId="269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6:05:15.684" v="3058" actId="20577"/>
          <ac:spMkLst>
            <pc:docMk/>
            <pc:sldMk cId="249088346" sldId="269"/>
            <ac:spMk id="9" creationId="{B2CC0B9E-C366-BDC0-2F73-B47311B4A30D}"/>
          </ac:spMkLst>
        </pc:spChg>
      </pc:sldChg>
      <pc:sldChg chg="modSp add replId">
        <pc:chgData name="Delegate Relations Comm Chair" userId="S::chairdelegaterelations@coda.org::94dfce6a-e974-42b9-90c0-4f829d46c108" providerId="AD" clId="Web-{BABFDF70-9B48-2F32-C194-1E15D7AA7C39}" dt="2024-06-18T06:09:47.738" v="3077" actId="20577"/>
        <pc:sldMkLst>
          <pc:docMk/>
          <pc:sldMk cId="654277588" sldId="270"/>
        </pc:sldMkLst>
        <pc:spChg chg="mod">
          <ac:chgData name="Delegate Relations Comm Chair" userId="S::chairdelegaterelations@coda.org::94dfce6a-e974-42b9-90c0-4f829d46c108" providerId="AD" clId="Web-{BABFDF70-9B48-2F32-C194-1E15D7AA7C39}" dt="2024-06-18T06:09:47.738" v="3077" actId="20577"/>
          <ac:spMkLst>
            <pc:docMk/>
            <pc:sldMk cId="654277588" sldId="270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6:01:00.036" v="3054" actId="14100"/>
          <ac:spMkLst>
            <pc:docMk/>
            <pc:sldMk cId="654277588" sldId="270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BABFDF70-9B48-2F32-C194-1E15D7AA7C39}" dt="2024-06-18T06:04:40.792" v="3056" actId="20577"/>
          <ac:spMkLst>
            <pc:docMk/>
            <pc:sldMk cId="654277588" sldId="270"/>
            <ac:spMk id="9" creationId="{B2CC0B9E-C366-BDC0-2F73-B47311B4A30D}"/>
          </ac:spMkLst>
        </pc:spChg>
      </pc:sldChg>
    </pc:docChg>
  </pc:docChgLst>
  <pc:docChgLst>
    <pc:chgData name="Delegate Relations Comm Chair" userId="S::chairdelegaterelations@coda.org::94dfce6a-e974-42b9-90c0-4f829d46c108" providerId="AD" clId="Web-{4E1EEBF3-A542-53C7-CBA5-D0D63C1077CB}"/>
    <pc:docChg chg="modSld">
      <pc:chgData name="Delegate Relations Comm Chair" userId="S::chairdelegaterelations@coda.org::94dfce6a-e974-42b9-90c0-4f829d46c108" providerId="AD" clId="Web-{4E1EEBF3-A542-53C7-CBA5-D0D63C1077CB}" dt="2024-06-21T11:48:08.404" v="335" actId="20577"/>
      <pc:docMkLst>
        <pc:docMk/>
      </pc:docMkLst>
      <pc:sldChg chg="modSp">
        <pc:chgData name="Delegate Relations Comm Chair" userId="S::chairdelegaterelations@coda.org::94dfce6a-e974-42b9-90c0-4f829d46c108" providerId="AD" clId="Web-{4E1EEBF3-A542-53C7-CBA5-D0D63C1077CB}" dt="2024-06-21T11:27:55.770" v="64" actId="20577"/>
        <pc:sldMkLst>
          <pc:docMk/>
          <pc:sldMk cId="2316531516" sldId="261"/>
        </pc:sldMkLst>
        <pc:spChg chg="mod">
          <ac:chgData name="Delegate Relations Comm Chair" userId="S::chairdelegaterelations@coda.org::94dfce6a-e974-42b9-90c0-4f829d46c108" providerId="AD" clId="Web-{4E1EEBF3-A542-53C7-CBA5-D0D63C1077CB}" dt="2024-06-21T11:27:55.770" v="64" actId="20577"/>
          <ac:spMkLst>
            <pc:docMk/>
            <pc:sldMk cId="2316531516" sldId="261"/>
            <ac:spMk id="3" creationId="{24387CAA-4050-66A1-6BFA-00B5A690AAF3}"/>
          </ac:spMkLst>
        </pc:spChg>
      </pc:sldChg>
      <pc:sldChg chg="addSp delSp modSp">
        <pc:chgData name="Delegate Relations Comm Chair" userId="S::chairdelegaterelations@coda.org::94dfce6a-e974-42b9-90c0-4f829d46c108" providerId="AD" clId="Web-{4E1EEBF3-A542-53C7-CBA5-D0D63C1077CB}" dt="2024-06-21T11:48:08.404" v="335" actId="20577"/>
        <pc:sldMkLst>
          <pc:docMk/>
          <pc:sldMk cId="134836728" sldId="267"/>
        </pc:sldMkLst>
        <pc:spChg chg="mod">
          <ac:chgData name="Delegate Relations Comm Chair" userId="S::chairdelegaterelations@coda.org::94dfce6a-e974-42b9-90c0-4f829d46c108" providerId="AD" clId="Web-{4E1EEBF3-A542-53C7-CBA5-D0D63C1077CB}" dt="2024-06-21T11:34:50.086" v="288" actId="14100"/>
          <ac:spMkLst>
            <pc:docMk/>
            <pc:sldMk cId="134836728" sldId="267"/>
            <ac:spMk id="2" creationId="{BA84D92B-5B60-48CE-2D54-616734B2E871}"/>
          </ac:spMkLst>
        </pc:spChg>
        <pc:spChg chg="add del mod">
          <ac:chgData name="Delegate Relations Comm Chair" userId="S::chairdelegaterelations@coda.org::94dfce6a-e974-42b9-90c0-4f829d46c108" providerId="AD" clId="Web-{4E1EEBF3-A542-53C7-CBA5-D0D63C1077CB}" dt="2024-06-21T11:44:44.067" v="320"/>
          <ac:spMkLst>
            <pc:docMk/>
            <pc:sldMk cId="134836728" sldId="267"/>
            <ac:spMk id="3" creationId="{3D702796-FF8F-DA26-6FE2-77371D968714}"/>
          </ac:spMkLst>
        </pc:spChg>
        <pc:spChg chg="add mod">
          <ac:chgData name="Delegate Relations Comm Chair" userId="S::chairdelegaterelations@coda.org::94dfce6a-e974-42b9-90c0-4f829d46c108" providerId="AD" clId="Web-{4E1EEBF3-A542-53C7-CBA5-D0D63C1077CB}" dt="2024-06-21T11:48:08.404" v="335" actId="20577"/>
          <ac:spMkLst>
            <pc:docMk/>
            <pc:sldMk cId="134836728" sldId="267"/>
            <ac:spMk id="4" creationId="{782395A1-B162-6A11-A505-325376335DE1}"/>
          </ac:spMkLst>
        </pc:spChg>
        <pc:spChg chg="mod">
          <ac:chgData name="Delegate Relations Comm Chair" userId="S::chairdelegaterelations@coda.org::94dfce6a-e974-42b9-90c0-4f829d46c108" providerId="AD" clId="Web-{4E1EEBF3-A542-53C7-CBA5-D0D63C1077CB}" dt="2024-06-21T11:44:21.269" v="313" actId="20577"/>
          <ac:spMkLst>
            <pc:docMk/>
            <pc:sldMk cId="134836728" sldId="267"/>
            <ac:spMk id="9" creationId="{B2CC0B9E-C366-BDC0-2F73-B47311B4A30D}"/>
          </ac:spMkLst>
        </pc:spChg>
      </pc:sldChg>
    </pc:docChg>
  </pc:docChgLst>
  <pc:docChgLst>
    <pc:chgData name="Delegate Relations Comm Chair" userId="S::chairdelegaterelations@coda.org::94dfce6a-e974-42b9-90c0-4f829d46c108" providerId="AD" clId="Web-{0B57CB4D-27DE-E5AA-C73C-4901EB5DD1D7}"/>
    <pc:docChg chg="modSld">
      <pc:chgData name="Delegate Relations Comm Chair" userId="S::chairdelegaterelations@coda.org::94dfce6a-e974-42b9-90c0-4f829d46c108" providerId="AD" clId="Web-{0B57CB4D-27DE-E5AA-C73C-4901EB5DD1D7}" dt="2024-06-21T13:59:15.166" v="771" actId="14100"/>
      <pc:docMkLst>
        <pc:docMk/>
      </pc:docMkLst>
      <pc:sldChg chg="modSp">
        <pc:chgData name="Delegate Relations Comm Chair" userId="S::chairdelegaterelations@coda.org::94dfce6a-e974-42b9-90c0-4f829d46c108" providerId="AD" clId="Web-{0B57CB4D-27DE-E5AA-C73C-4901EB5DD1D7}" dt="2024-06-21T13:40:32.705" v="686" actId="20577"/>
        <pc:sldMkLst>
          <pc:docMk/>
          <pc:sldMk cId="388580778" sldId="260"/>
        </pc:sldMkLst>
        <pc:spChg chg="mod">
          <ac:chgData name="Delegate Relations Comm Chair" userId="S::chairdelegaterelations@coda.org::94dfce6a-e974-42b9-90c0-4f829d46c108" providerId="AD" clId="Web-{0B57CB4D-27DE-E5AA-C73C-4901EB5DD1D7}" dt="2024-06-21T12:13:48.750" v="85" actId="20577"/>
          <ac:spMkLst>
            <pc:docMk/>
            <pc:sldMk cId="388580778" sldId="260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0B57CB4D-27DE-E5AA-C73C-4901EB5DD1D7}" dt="2024-06-21T12:16:23.481" v="118" actId="20577"/>
          <ac:spMkLst>
            <pc:docMk/>
            <pc:sldMk cId="388580778" sldId="260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0B57CB4D-27DE-E5AA-C73C-4901EB5DD1D7}" dt="2024-06-21T13:40:32.705" v="686" actId="20577"/>
          <ac:spMkLst>
            <pc:docMk/>
            <pc:sldMk cId="388580778" sldId="260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0B57CB4D-27DE-E5AA-C73C-4901EB5DD1D7}" dt="2024-06-21T12:14:57.068" v="90" actId="20577"/>
        <pc:sldMkLst>
          <pc:docMk/>
          <pc:sldMk cId="2316531516" sldId="261"/>
        </pc:sldMkLst>
        <pc:spChg chg="mod">
          <ac:chgData name="Delegate Relations Comm Chair" userId="S::chairdelegaterelations@coda.org::94dfce6a-e974-42b9-90c0-4f829d46c108" providerId="AD" clId="Web-{0B57CB4D-27DE-E5AA-C73C-4901EB5DD1D7}" dt="2024-06-21T12:14:57.068" v="90" actId="20577"/>
          <ac:spMkLst>
            <pc:docMk/>
            <pc:sldMk cId="2316531516" sldId="261"/>
            <ac:spMk id="2" creationId="{BA84D92B-5B60-48CE-2D54-616734B2E871}"/>
          </ac:spMkLst>
        </pc:spChg>
      </pc:sldChg>
      <pc:sldChg chg="modSp">
        <pc:chgData name="Delegate Relations Comm Chair" userId="S::chairdelegaterelations@coda.org::94dfce6a-e974-42b9-90c0-4f829d46c108" providerId="AD" clId="Web-{0B57CB4D-27DE-E5AA-C73C-4901EB5DD1D7}" dt="2024-06-21T13:51:46.366" v="726" actId="20577"/>
        <pc:sldMkLst>
          <pc:docMk/>
          <pc:sldMk cId="1694220115" sldId="266"/>
        </pc:sldMkLst>
        <pc:spChg chg="mod">
          <ac:chgData name="Delegate Relations Comm Chair" userId="S::chairdelegaterelations@coda.org::94dfce6a-e974-42b9-90c0-4f829d46c108" providerId="AD" clId="Web-{0B57CB4D-27DE-E5AA-C73C-4901EB5DD1D7}" dt="2024-06-21T13:06:30.800" v="575" actId="20577"/>
          <ac:spMkLst>
            <pc:docMk/>
            <pc:sldMk cId="1694220115" sldId="266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0B57CB4D-27DE-E5AA-C73C-4901EB5DD1D7}" dt="2024-06-21T13:51:46.366" v="726" actId="20577"/>
          <ac:spMkLst>
            <pc:docMk/>
            <pc:sldMk cId="1694220115" sldId="266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0B57CB4D-27DE-E5AA-C73C-4901EB5DD1D7}" dt="2024-06-21T13:15:01.479" v="649" actId="20577"/>
        <pc:sldMkLst>
          <pc:docMk/>
          <pc:sldMk cId="134836728" sldId="267"/>
        </pc:sldMkLst>
        <pc:spChg chg="mod">
          <ac:chgData name="Delegate Relations Comm Chair" userId="S::chairdelegaterelations@coda.org::94dfce6a-e974-42b9-90c0-4f829d46c108" providerId="AD" clId="Web-{0B57CB4D-27DE-E5AA-C73C-4901EB5DD1D7}" dt="2024-06-21T12:53:58.587" v="477" actId="1076"/>
          <ac:spMkLst>
            <pc:docMk/>
            <pc:sldMk cId="134836728" sldId="267"/>
            <ac:spMk id="4" creationId="{782395A1-B162-6A11-A505-325376335DE1}"/>
          </ac:spMkLst>
        </pc:spChg>
        <pc:spChg chg="mod">
          <ac:chgData name="Delegate Relations Comm Chair" userId="S::chairdelegaterelations@coda.org::94dfce6a-e974-42b9-90c0-4f829d46c108" providerId="AD" clId="Web-{0B57CB4D-27DE-E5AA-C73C-4901EB5DD1D7}" dt="2024-06-21T13:15:01.479" v="649" actId="20577"/>
          <ac:spMkLst>
            <pc:docMk/>
            <pc:sldMk cId="134836728" sldId="267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0B57CB4D-27DE-E5AA-C73C-4901EB5DD1D7}" dt="2024-06-21T13:50:46.330" v="722" actId="1076"/>
        <pc:sldMkLst>
          <pc:docMk/>
          <pc:sldMk cId="199739039" sldId="268"/>
        </pc:sldMkLst>
        <pc:spChg chg="mod">
          <ac:chgData name="Delegate Relations Comm Chair" userId="S::chairdelegaterelations@coda.org::94dfce6a-e974-42b9-90c0-4f829d46c108" providerId="AD" clId="Web-{0B57CB4D-27DE-E5AA-C73C-4901EB5DD1D7}" dt="2024-06-21T13:50:46.330" v="722" actId="1076"/>
          <ac:spMkLst>
            <pc:docMk/>
            <pc:sldMk cId="199739039" sldId="268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0B57CB4D-27DE-E5AA-C73C-4901EB5DD1D7}" dt="2024-06-21T13:49:52.045" v="720" actId="14100"/>
          <ac:spMkLst>
            <pc:docMk/>
            <pc:sldMk cId="199739039" sldId="268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0B57CB4D-27DE-E5AA-C73C-4901EB5DD1D7}" dt="2024-06-21T13:50:16.484" v="721" actId="14100"/>
          <ac:spMkLst>
            <pc:docMk/>
            <pc:sldMk cId="199739039" sldId="268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0B57CB4D-27DE-E5AA-C73C-4901EB5DD1D7}" dt="2024-06-21T13:59:15.166" v="771" actId="14100"/>
        <pc:sldMkLst>
          <pc:docMk/>
          <pc:sldMk cId="249088346" sldId="269"/>
        </pc:sldMkLst>
        <pc:spChg chg="mod">
          <ac:chgData name="Delegate Relations Comm Chair" userId="S::chairdelegaterelations@coda.org::94dfce6a-e974-42b9-90c0-4f829d46c108" providerId="AD" clId="Web-{0B57CB4D-27DE-E5AA-C73C-4901EB5DD1D7}" dt="2024-06-21T13:59:15.166" v="771" actId="14100"/>
          <ac:spMkLst>
            <pc:docMk/>
            <pc:sldMk cId="249088346" sldId="269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0B57CB4D-27DE-E5AA-C73C-4901EB5DD1D7}" dt="2024-06-21T13:59:04.383" v="770" actId="14100"/>
          <ac:spMkLst>
            <pc:docMk/>
            <pc:sldMk cId="249088346" sldId="269"/>
            <ac:spMk id="9" creationId="{B2CC0B9E-C366-BDC0-2F73-B47311B4A30D}"/>
          </ac:spMkLst>
        </pc:spChg>
        <pc:picChg chg="mod">
          <ac:chgData name="Delegate Relations Comm Chair" userId="S::chairdelegaterelations@coda.org::94dfce6a-e974-42b9-90c0-4f829d46c108" providerId="AD" clId="Web-{0B57CB4D-27DE-E5AA-C73C-4901EB5DD1D7}" dt="2024-06-21T13:37:06.721" v="670" actId="1076"/>
          <ac:picMkLst>
            <pc:docMk/>
            <pc:sldMk cId="249088346" sldId="269"/>
            <ac:picMk id="5" creationId="{F8ACF63A-79AA-93DB-3B2B-EB3A5D0F2BDC}"/>
          </ac:picMkLst>
        </pc:picChg>
      </pc:sldChg>
      <pc:sldChg chg="modSp">
        <pc:chgData name="Delegate Relations Comm Chair" userId="S::chairdelegaterelations@coda.org::94dfce6a-e974-42b9-90c0-4f829d46c108" providerId="AD" clId="Web-{0B57CB4D-27DE-E5AA-C73C-4901EB5DD1D7}" dt="2024-06-21T13:53:40.171" v="735" actId="14100"/>
        <pc:sldMkLst>
          <pc:docMk/>
          <pc:sldMk cId="654277588" sldId="270"/>
        </pc:sldMkLst>
        <pc:spChg chg="mod">
          <ac:chgData name="Delegate Relations Comm Chair" userId="S::chairdelegaterelations@coda.org::94dfce6a-e974-42b9-90c0-4f829d46c108" providerId="AD" clId="Web-{0B57CB4D-27DE-E5AA-C73C-4901EB5DD1D7}" dt="2024-06-21T13:53:03.169" v="733" actId="14100"/>
          <ac:spMkLst>
            <pc:docMk/>
            <pc:sldMk cId="654277588" sldId="270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0B57CB4D-27DE-E5AA-C73C-4901EB5DD1D7}" dt="2024-06-21T13:53:40.171" v="735" actId="14100"/>
          <ac:spMkLst>
            <pc:docMk/>
            <pc:sldMk cId="654277588" sldId="270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0B57CB4D-27DE-E5AA-C73C-4901EB5DD1D7}" dt="2024-06-21T13:12:03.153" v="644" actId="20577"/>
        <pc:sldMkLst>
          <pc:docMk/>
          <pc:sldMk cId="2523083431" sldId="271"/>
        </pc:sldMkLst>
        <pc:spChg chg="mod">
          <ac:chgData name="Delegate Relations Comm Chair" userId="S::chairdelegaterelations@coda.org::94dfce6a-e974-42b9-90c0-4f829d46c108" providerId="AD" clId="Web-{0B57CB4D-27DE-E5AA-C73C-4901EB5DD1D7}" dt="2024-06-21T13:12:03.153" v="644" actId="20577"/>
          <ac:spMkLst>
            <pc:docMk/>
            <pc:sldMk cId="2523083431" sldId="271"/>
            <ac:spMk id="3" creationId="{24387CAA-4050-66A1-6BFA-00B5A690AAF3}"/>
          </ac:spMkLst>
        </pc:spChg>
      </pc:sldChg>
    </pc:docChg>
  </pc:docChgLst>
  <pc:docChgLst>
    <pc:chgData name="Delegate Relations Comm Chair" userId="S::chairdelegaterelations@coda.org::94dfce6a-e974-42b9-90c0-4f829d46c108" providerId="AD" clId="Web-{AEEAD930-BFB0-C82C-A2ED-DB9B18832618}"/>
    <pc:docChg chg="addSld modSld sldOrd">
      <pc:chgData name="Delegate Relations Comm Chair" userId="S::chairdelegaterelations@coda.org::94dfce6a-e974-42b9-90c0-4f829d46c108" providerId="AD" clId="Web-{AEEAD930-BFB0-C82C-A2ED-DB9B18832618}" dt="2024-06-19T15:28:36.270" v="229" actId="20577"/>
      <pc:docMkLst>
        <pc:docMk/>
      </pc:docMkLst>
      <pc:sldChg chg="modSp ord">
        <pc:chgData name="Delegate Relations Comm Chair" userId="S::chairdelegaterelations@coda.org::94dfce6a-e974-42b9-90c0-4f829d46c108" providerId="AD" clId="Web-{AEEAD930-BFB0-C82C-A2ED-DB9B18832618}" dt="2024-06-19T15:20:08.317" v="157" actId="20577"/>
        <pc:sldMkLst>
          <pc:docMk/>
          <pc:sldMk cId="388580778" sldId="260"/>
        </pc:sldMkLst>
        <pc:spChg chg="mod">
          <ac:chgData name="Delegate Relations Comm Chair" userId="S::chairdelegaterelations@coda.org::94dfce6a-e974-42b9-90c0-4f829d46c108" providerId="AD" clId="Web-{AEEAD930-BFB0-C82C-A2ED-DB9B18832618}" dt="2024-06-19T15:13:38.368" v="81" actId="20577"/>
          <ac:spMkLst>
            <pc:docMk/>
            <pc:sldMk cId="388580778" sldId="260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AEEAD930-BFB0-C82C-A2ED-DB9B18832618}" dt="2024-06-19T15:20:08.317" v="157" actId="20577"/>
          <ac:spMkLst>
            <pc:docMk/>
            <pc:sldMk cId="388580778" sldId="260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AEEAD930-BFB0-C82C-A2ED-DB9B18832618}" dt="2024-06-19T15:04:24.117" v="2" actId="20577"/>
        <pc:sldMkLst>
          <pc:docMk/>
          <pc:sldMk cId="2316531516" sldId="261"/>
        </pc:sldMkLst>
        <pc:spChg chg="mod">
          <ac:chgData name="Delegate Relations Comm Chair" userId="S::chairdelegaterelations@coda.org::94dfce6a-e974-42b9-90c0-4f829d46c108" providerId="AD" clId="Web-{AEEAD930-BFB0-C82C-A2ED-DB9B18832618}" dt="2024-06-19T15:04:24.117" v="2" actId="20577"/>
          <ac:spMkLst>
            <pc:docMk/>
            <pc:sldMk cId="2316531516" sldId="261"/>
            <ac:spMk id="3" creationId="{24387CAA-4050-66A1-6BFA-00B5A690AAF3}"/>
          </ac:spMkLst>
        </pc:spChg>
      </pc:sldChg>
      <pc:sldChg chg="modSp">
        <pc:chgData name="Delegate Relations Comm Chair" userId="S::chairdelegaterelations@coda.org::94dfce6a-e974-42b9-90c0-4f829d46c108" providerId="AD" clId="Web-{AEEAD930-BFB0-C82C-A2ED-DB9B18832618}" dt="2024-06-19T15:22:25.430" v="166" actId="20577"/>
        <pc:sldMkLst>
          <pc:docMk/>
          <pc:sldMk cId="1694220115" sldId="266"/>
        </pc:sldMkLst>
        <pc:spChg chg="mod">
          <ac:chgData name="Delegate Relations Comm Chair" userId="S::chairdelegaterelations@coda.org::94dfce6a-e974-42b9-90c0-4f829d46c108" providerId="AD" clId="Web-{AEEAD930-BFB0-C82C-A2ED-DB9B18832618}" dt="2024-06-19T15:22:25.430" v="166" actId="20577"/>
          <ac:spMkLst>
            <pc:docMk/>
            <pc:sldMk cId="1694220115" sldId="266"/>
            <ac:spMk id="7" creationId="{8150FF90-5495-0395-E21D-2CBAC7C785CE}"/>
          </ac:spMkLst>
        </pc:spChg>
      </pc:sldChg>
      <pc:sldChg chg="modSp">
        <pc:chgData name="Delegate Relations Comm Chair" userId="S::chairdelegaterelations@coda.org::94dfce6a-e974-42b9-90c0-4f829d46c108" providerId="AD" clId="Web-{AEEAD930-BFB0-C82C-A2ED-DB9B18832618}" dt="2024-06-19T15:08:43.625" v="25" actId="20577"/>
        <pc:sldMkLst>
          <pc:docMk/>
          <pc:sldMk cId="134836728" sldId="267"/>
        </pc:sldMkLst>
        <pc:spChg chg="mod">
          <ac:chgData name="Delegate Relations Comm Chair" userId="S::chairdelegaterelations@coda.org::94dfce6a-e974-42b9-90c0-4f829d46c108" providerId="AD" clId="Web-{AEEAD930-BFB0-C82C-A2ED-DB9B18832618}" dt="2024-06-19T15:07:52.811" v="23" actId="20577"/>
          <ac:spMkLst>
            <pc:docMk/>
            <pc:sldMk cId="134836728" sldId="267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AEEAD930-BFB0-C82C-A2ED-DB9B18832618}" dt="2024-06-19T15:08:43.625" v="25" actId="20577"/>
          <ac:spMkLst>
            <pc:docMk/>
            <pc:sldMk cId="134836728" sldId="267"/>
            <ac:spMk id="9" creationId="{B2CC0B9E-C366-BDC0-2F73-B47311B4A30D}"/>
          </ac:spMkLst>
        </pc:spChg>
      </pc:sldChg>
      <pc:sldChg chg="modSp ord">
        <pc:chgData name="Delegate Relations Comm Chair" userId="S::chairdelegaterelations@coda.org::94dfce6a-e974-42b9-90c0-4f829d46c108" providerId="AD" clId="Web-{AEEAD930-BFB0-C82C-A2ED-DB9B18832618}" dt="2024-06-19T15:28:36.270" v="229" actId="20577"/>
        <pc:sldMkLst>
          <pc:docMk/>
          <pc:sldMk cId="199739039" sldId="268"/>
        </pc:sldMkLst>
        <pc:spChg chg="mod">
          <ac:chgData name="Delegate Relations Comm Chair" userId="S::chairdelegaterelations@coda.org::94dfce6a-e974-42b9-90c0-4f829d46c108" providerId="AD" clId="Web-{AEEAD930-BFB0-C82C-A2ED-DB9B18832618}" dt="2024-06-19T15:27:05.283" v="226" actId="20577"/>
          <ac:spMkLst>
            <pc:docMk/>
            <pc:sldMk cId="199739039" sldId="268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AEEAD930-BFB0-C82C-A2ED-DB9B18832618}" dt="2024-06-19T15:28:36.270" v="229" actId="20577"/>
          <ac:spMkLst>
            <pc:docMk/>
            <pc:sldMk cId="199739039" sldId="268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AEEAD930-BFB0-C82C-A2ED-DB9B18832618}" dt="2024-06-19T15:11:59.459" v="58" actId="20577"/>
          <ac:spMkLst>
            <pc:docMk/>
            <pc:sldMk cId="199739039" sldId="268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AEEAD930-BFB0-C82C-A2ED-DB9B18832618}" dt="2024-06-19T15:19:01.346" v="154" actId="20577"/>
        <pc:sldMkLst>
          <pc:docMk/>
          <pc:sldMk cId="249088346" sldId="269"/>
        </pc:sldMkLst>
        <pc:spChg chg="mod">
          <ac:chgData name="Delegate Relations Comm Chair" userId="S::chairdelegaterelations@coda.org::94dfce6a-e974-42b9-90c0-4f829d46c108" providerId="AD" clId="Web-{AEEAD930-BFB0-C82C-A2ED-DB9B18832618}" dt="2024-06-19T15:17:41.750" v="135" actId="20577"/>
          <ac:spMkLst>
            <pc:docMk/>
            <pc:sldMk cId="249088346" sldId="269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AEEAD930-BFB0-C82C-A2ED-DB9B18832618}" dt="2024-06-19T15:19:01.346" v="154" actId="20577"/>
          <ac:spMkLst>
            <pc:docMk/>
            <pc:sldMk cId="249088346" sldId="269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AEEAD930-BFB0-C82C-A2ED-DB9B18832618}" dt="2024-06-19T15:23:46.136" v="195" actId="20577"/>
        <pc:sldMkLst>
          <pc:docMk/>
          <pc:sldMk cId="654277588" sldId="270"/>
        </pc:sldMkLst>
        <pc:spChg chg="mod">
          <ac:chgData name="Delegate Relations Comm Chair" userId="S::chairdelegaterelations@coda.org::94dfce6a-e974-42b9-90c0-4f829d46c108" providerId="AD" clId="Web-{AEEAD930-BFB0-C82C-A2ED-DB9B18832618}" dt="2024-06-19T15:23:02.400" v="180" actId="20577"/>
          <ac:spMkLst>
            <pc:docMk/>
            <pc:sldMk cId="654277588" sldId="270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AEEAD930-BFB0-C82C-A2ED-DB9B18832618}" dt="2024-06-19T15:23:46.136" v="195" actId="20577"/>
          <ac:spMkLst>
            <pc:docMk/>
            <pc:sldMk cId="654277588" sldId="270"/>
            <ac:spMk id="9" creationId="{B2CC0B9E-C366-BDC0-2F73-B47311B4A30D}"/>
          </ac:spMkLst>
        </pc:spChg>
      </pc:sldChg>
      <pc:sldChg chg="modSp add ord replId">
        <pc:chgData name="Delegate Relations Comm Chair" userId="S::chairdelegaterelations@coda.org::94dfce6a-e974-42b9-90c0-4f829d46c108" providerId="AD" clId="Web-{AEEAD930-BFB0-C82C-A2ED-DB9B18832618}" dt="2024-06-19T15:26:48.173" v="225" actId="20577"/>
        <pc:sldMkLst>
          <pc:docMk/>
          <pc:sldMk cId="2523083431" sldId="271"/>
        </pc:sldMkLst>
        <pc:spChg chg="mod">
          <ac:chgData name="Delegate Relations Comm Chair" userId="S::chairdelegaterelations@coda.org::94dfce6a-e974-42b9-90c0-4f829d46c108" providerId="AD" clId="Web-{AEEAD930-BFB0-C82C-A2ED-DB9B18832618}" dt="2024-06-19T15:26:48.173" v="225" actId="20577"/>
          <ac:spMkLst>
            <pc:docMk/>
            <pc:sldMk cId="2523083431" sldId="271"/>
            <ac:spMk id="3" creationId="{24387CAA-4050-66A1-6BFA-00B5A690AAF3}"/>
          </ac:spMkLst>
        </pc:spChg>
      </pc:sldChg>
    </pc:docChg>
  </pc:docChgLst>
  <pc:docChgLst>
    <pc:chgData name="Delegate Relations Comm Chair" userId="S::chairdelegaterelations@coda.org::94dfce6a-e974-42b9-90c0-4f829d46c108" providerId="AD" clId="Web-{1397C587-3282-4F52-0A99-9C9A19EB8D7E}"/>
    <pc:docChg chg="mod modSld">
      <pc:chgData name="Delegate Relations Comm Chair" userId="S::chairdelegaterelations@coda.org::94dfce6a-e974-42b9-90c0-4f829d46c108" providerId="AD" clId="Web-{1397C587-3282-4F52-0A99-9C9A19EB8D7E}" dt="2024-06-18T13:15:53.618" v="11"/>
      <pc:docMkLst>
        <pc:docMk/>
      </pc:docMkLst>
      <pc:sldChg chg="modSp addCm">
        <pc:chgData name="Delegate Relations Comm Chair" userId="S::chairdelegaterelations@coda.org::94dfce6a-e974-42b9-90c0-4f829d46c108" providerId="AD" clId="Web-{1397C587-3282-4F52-0A99-9C9A19EB8D7E}" dt="2024-06-18T13:14:08.005" v="5" actId="20577"/>
        <pc:sldMkLst>
          <pc:docMk/>
          <pc:sldMk cId="134836728" sldId="267"/>
        </pc:sldMkLst>
        <pc:spChg chg="mod">
          <ac:chgData name="Delegate Relations Comm Chair" userId="S::chairdelegaterelations@coda.org::94dfce6a-e974-42b9-90c0-4f829d46c108" providerId="AD" clId="Web-{1397C587-3282-4F52-0A99-9C9A19EB8D7E}" dt="2024-06-18T13:14:08.005" v="5" actId="20577"/>
          <ac:spMkLst>
            <pc:docMk/>
            <pc:sldMk cId="134836728" sldId="267"/>
            <ac:spMk id="9" creationId="{B2CC0B9E-C366-BDC0-2F73-B47311B4A30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elegate Relations Comm Chair" userId="S::chairdelegaterelations@coda.org::94dfce6a-e974-42b9-90c0-4f829d46c108" providerId="AD" clId="Web-{1397C587-3282-4F52-0A99-9C9A19EB8D7E}" dt="2024-06-18T13:14:01.989" v="4"/>
              <pc2:cmMkLst xmlns:pc2="http://schemas.microsoft.com/office/powerpoint/2019/9/main/command">
                <pc:docMk/>
                <pc:sldMk cId="134836728" sldId="267"/>
                <pc2:cmMk id="{D65F50C4-6F9F-40FF-8B9B-15246CD63D4C}"/>
              </pc2:cmMkLst>
            </pc226:cmChg>
          </p:ext>
        </pc:extLst>
      </pc:sldChg>
      <pc:sldChg chg="modSp addCm">
        <pc:chgData name="Delegate Relations Comm Chair" userId="S::chairdelegaterelations@coda.org::94dfce6a-e974-42b9-90c0-4f829d46c108" providerId="AD" clId="Web-{1397C587-3282-4F52-0A99-9C9A19EB8D7E}" dt="2024-06-18T13:14:42.162" v="7"/>
        <pc:sldMkLst>
          <pc:docMk/>
          <pc:sldMk cId="199739039" sldId="268"/>
        </pc:sldMkLst>
        <pc:spChg chg="mod">
          <ac:chgData name="Delegate Relations Comm Chair" userId="S::chairdelegaterelations@coda.org::94dfce6a-e974-42b9-90c0-4f829d46c108" providerId="AD" clId="Web-{1397C587-3282-4F52-0A99-9C9A19EB8D7E}" dt="2024-06-18T13:14:31.568" v="6" actId="20577"/>
          <ac:spMkLst>
            <pc:docMk/>
            <pc:sldMk cId="199739039" sldId="268"/>
            <ac:spMk id="9" creationId="{B2CC0B9E-C366-BDC0-2F73-B47311B4A30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elegate Relations Comm Chair" userId="S::chairdelegaterelations@coda.org::94dfce6a-e974-42b9-90c0-4f829d46c108" providerId="AD" clId="Web-{1397C587-3282-4F52-0A99-9C9A19EB8D7E}" dt="2024-06-18T13:14:42.162" v="7"/>
              <pc2:cmMkLst xmlns:pc2="http://schemas.microsoft.com/office/powerpoint/2019/9/main/command">
                <pc:docMk/>
                <pc:sldMk cId="199739039" sldId="268"/>
                <pc2:cmMk id="{F8405154-B47F-4EF0-862E-E526310AA156}"/>
              </pc2:cmMkLst>
            </pc226:cmChg>
          </p:ext>
        </pc:extLst>
      </pc:sldChg>
      <pc:sldChg chg="modSp addCm modCm">
        <pc:chgData name="Delegate Relations Comm Chair" userId="S::chairdelegaterelations@coda.org::94dfce6a-e974-42b9-90c0-4f829d46c108" providerId="AD" clId="Web-{1397C587-3282-4F52-0A99-9C9A19EB8D7E}" dt="2024-06-18T13:15:53.618" v="11"/>
        <pc:sldMkLst>
          <pc:docMk/>
          <pc:sldMk cId="249088346" sldId="269"/>
        </pc:sldMkLst>
        <pc:spChg chg="mod">
          <ac:chgData name="Delegate Relations Comm Chair" userId="S::chairdelegaterelations@coda.org::94dfce6a-e974-42b9-90c0-4f829d46c108" providerId="AD" clId="Web-{1397C587-3282-4F52-0A99-9C9A19EB8D7E}" dt="2024-06-18T13:15:12.210" v="10" actId="20577"/>
          <ac:spMkLst>
            <pc:docMk/>
            <pc:sldMk cId="249088346" sldId="269"/>
            <ac:spMk id="9" creationId="{B2CC0B9E-C366-BDC0-2F73-B47311B4A30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elegate Relations Comm Chair" userId="S::chairdelegaterelations@coda.org::94dfce6a-e974-42b9-90c0-4f829d46c108" providerId="AD" clId="Web-{1397C587-3282-4F52-0A99-9C9A19EB8D7E}" dt="2024-06-18T13:15:53.618" v="11"/>
              <pc2:cmMkLst xmlns:pc2="http://schemas.microsoft.com/office/powerpoint/2019/9/main/command">
                <pc:docMk/>
                <pc:sldMk cId="249088346" sldId="269"/>
                <pc2:cmMk id="{A87EDEF0-9689-40DE-A866-F85346384098}"/>
              </pc2:cmMkLst>
              <pc226:cmRplyChg chg="add">
                <pc226:chgData name="Delegate Relations Comm Chair" userId="S::chairdelegaterelations@coda.org::94dfce6a-e974-42b9-90c0-4f829d46c108" providerId="AD" clId="Web-{1397C587-3282-4F52-0A99-9C9A19EB8D7E}" dt="2024-06-18T13:15:53.618" v="11"/>
                <pc2:cmRplyMkLst xmlns:pc2="http://schemas.microsoft.com/office/powerpoint/2019/9/main/command">
                  <pc:docMk/>
                  <pc:sldMk cId="249088346" sldId="269"/>
                  <pc2:cmMk id="{A87EDEF0-9689-40DE-A866-F85346384098}"/>
                  <pc2:cmRplyMk id="{8706E049-19CA-4AEE-8FA2-26916DBF1514}"/>
                </pc2:cmRplyMkLst>
              </pc226:cmRplyChg>
            </pc226:cmChg>
          </p:ext>
        </pc:extLst>
      </pc:sldChg>
    </pc:docChg>
  </pc:docChgLst>
  <pc:docChgLst>
    <pc:chgData name="Delegate Relations Comm Chair" userId="S::chairdelegaterelations@coda.org::94dfce6a-e974-42b9-90c0-4f829d46c108" providerId="AD" clId="Web-{5AE4CEE7-2610-C459-C326-84752CD3A88F}"/>
    <pc:docChg chg="">
      <pc:chgData name="Delegate Relations Comm Chair" userId="S::chairdelegaterelations@coda.org::94dfce6a-e974-42b9-90c0-4f829d46c108" providerId="AD" clId="Web-{5AE4CEE7-2610-C459-C326-84752CD3A88F}" dt="2024-06-18T16:13:01.755" v="0"/>
      <pc:docMkLst>
        <pc:docMk/>
      </pc:docMkLst>
      <pc:sldChg chg="modCm">
        <pc:chgData name="Delegate Relations Comm Chair" userId="S::chairdelegaterelations@coda.org::94dfce6a-e974-42b9-90c0-4f829d46c108" providerId="AD" clId="Web-{5AE4CEE7-2610-C459-C326-84752CD3A88F}" dt="2024-06-18T16:13:01.755" v="0"/>
        <pc:sldMkLst>
          <pc:docMk/>
          <pc:sldMk cId="199739039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Delegate Relations Comm Chair" userId="S::chairdelegaterelations@coda.org::94dfce6a-e974-42b9-90c0-4f829d46c108" providerId="AD" clId="Web-{5AE4CEE7-2610-C459-C326-84752CD3A88F}" dt="2024-06-18T16:13:01.755" v="0"/>
              <pc2:cmMkLst xmlns:pc2="http://schemas.microsoft.com/office/powerpoint/2019/9/main/command">
                <pc:docMk/>
                <pc:sldMk cId="199739039" sldId="268"/>
                <pc2:cmMk id="{F8405154-B47F-4EF0-862E-E526310AA156}"/>
              </pc2:cmMkLst>
            </pc226:cmChg>
          </p:ext>
        </pc:extLst>
      </pc:sldChg>
    </pc:docChg>
  </pc:docChgLst>
  <pc:docChgLst>
    <pc:chgData name="Delegate Relations Comm Chair" userId="S::chairdelegaterelations@coda.org::94dfce6a-e974-42b9-90c0-4f829d46c108" providerId="AD" clId="Web-{47AA8943-1D0D-15DF-4DB2-8D80AB116093}"/>
    <pc:docChg chg="modSld">
      <pc:chgData name="Delegate Relations Comm Chair" userId="S::chairdelegaterelations@coda.org::94dfce6a-e974-42b9-90c0-4f829d46c108" providerId="AD" clId="Web-{47AA8943-1D0D-15DF-4DB2-8D80AB116093}" dt="2024-06-22T15:08:12.681" v="279" actId="20577"/>
      <pc:docMkLst>
        <pc:docMk/>
      </pc:docMkLst>
      <pc:sldChg chg="modSp">
        <pc:chgData name="Delegate Relations Comm Chair" userId="S::chairdelegaterelations@coda.org::94dfce6a-e974-42b9-90c0-4f829d46c108" providerId="AD" clId="Web-{47AA8943-1D0D-15DF-4DB2-8D80AB116093}" dt="2024-06-22T14:39:58.600" v="1" actId="20577"/>
        <pc:sldMkLst>
          <pc:docMk/>
          <pc:sldMk cId="2316531516" sldId="261"/>
        </pc:sldMkLst>
        <pc:spChg chg="mod">
          <ac:chgData name="Delegate Relations Comm Chair" userId="S::chairdelegaterelations@coda.org::94dfce6a-e974-42b9-90c0-4f829d46c108" providerId="AD" clId="Web-{47AA8943-1D0D-15DF-4DB2-8D80AB116093}" dt="2024-06-22T14:39:58.600" v="1" actId="20577"/>
          <ac:spMkLst>
            <pc:docMk/>
            <pc:sldMk cId="2316531516" sldId="261"/>
            <ac:spMk id="3" creationId="{24387CAA-4050-66A1-6BFA-00B5A690AAF3}"/>
          </ac:spMkLst>
        </pc:spChg>
      </pc:sldChg>
      <pc:sldChg chg="modSp">
        <pc:chgData name="Delegate Relations Comm Chair" userId="S::chairdelegaterelations@coda.org::94dfce6a-e974-42b9-90c0-4f829d46c108" providerId="AD" clId="Web-{47AA8943-1D0D-15DF-4DB2-8D80AB116093}" dt="2024-06-22T14:49:01.225" v="54" actId="20577"/>
        <pc:sldMkLst>
          <pc:docMk/>
          <pc:sldMk cId="134836728" sldId="267"/>
        </pc:sldMkLst>
        <pc:spChg chg="mod">
          <ac:chgData name="Delegate Relations Comm Chair" userId="S::chairdelegaterelations@coda.org::94dfce6a-e974-42b9-90c0-4f829d46c108" providerId="AD" clId="Web-{47AA8943-1D0D-15DF-4DB2-8D80AB116093}" dt="2024-06-22T14:47:10.974" v="22" actId="20577"/>
          <ac:spMkLst>
            <pc:docMk/>
            <pc:sldMk cId="134836728" sldId="267"/>
            <ac:spMk id="2" creationId="{BA84D92B-5B60-48CE-2D54-616734B2E871}"/>
          </ac:spMkLst>
        </pc:spChg>
        <pc:spChg chg="mod">
          <ac:chgData name="Delegate Relations Comm Chair" userId="S::chairdelegaterelations@coda.org::94dfce6a-e974-42b9-90c0-4f829d46c108" providerId="AD" clId="Web-{47AA8943-1D0D-15DF-4DB2-8D80AB116093}" dt="2024-06-22T14:49:01.225" v="54" actId="20577"/>
          <ac:spMkLst>
            <pc:docMk/>
            <pc:sldMk cId="134836728" sldId="267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47AA8943-1D0D-15DF-4DB2-8D80AB116093}" dt="2024-06-22T14:51:39.321" v="56" actId="20577"/>
        <pc:sldMkLst>
          <pc:docMk/>
          <pc:sldMk cId="199739039" sldId="268"/>
        </pc:sldMkLst>
        <pc:spChg chg="mod">
          <ac:chgData name="Delegate Relations Comm Chair" userId="S::chairdelegaterelations@coda.org::94dfce6a-e974-42b9-90c0-4f829d46c108" providerId="AD" clId="Web-{47AA8943-1D0D-15DF-4DB2-8D80AB116093}" dt="2024-06-22T14:51:39.321" v="56" actId="20577"/>
          <ac:spMkLst>
            <pc:docMk/>
            <pc:sldMk cId="199739039" sldId="268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47AA8943-1D0D-15DF-4DB2-8D80AB116093}" dt="2024-06-22T15:06:29.836" v="221" actId="20577"/>
        <pc:sldMkLst>
          <pc:docMk/>
          <pc:sldMk cId="654277588" sldId="270"/>
        </pc:sldMkLst>
        <pc:spChg chg="mod">
          <ac:chgData name="Delegate Relations Comm Chair" userId="S::chairdelegaterelations@coda.org::94dfce6a-e974-42b9-90c0-4f829d46c108" providerId="AD" clId="Web-{47AA8943-1D0D-15DF-4DB2-8D80AB116093}" dt="2024-06-22T15:00:48.519" v="84" actId="14100"/>
          <ac:spMkLst>
            <pc:docMk/>
            <pc:sldMk cId="654277588" sldId="270"/>
            <ac:spMk id="7" creationId="{8150FF90-5495-0395-E21D-2CBAC7C785CE}"/>
          </ac:spMkLst>
        </pc:spChg>
        <pc:spChg chg="mod">
          <ac:chgData name="Delegate Relations Comm Chair" userId="S::chairdelegaterelations@coda.org::94dfce6a-e974-42b9-90c0-4f829d46c108" providerId="AD" clId="Web-{47AA8943-1D0D-15DF-4DB2-8D80AB116093}" dt="2024-06-22T15:06:29.836" v="221" actId="20577"/>
          <ac:spMkLst>
            <pc:docMk/>
            <pc:sldMk cId="654277588" sldId="270"/>
            <ac:spMk id="9" creationId="{B2CC0B9E-C366-BDC0-2F73-B47311B4A30D}"/>
          </ac:spMkLst>
        </pc:spChg>
      </pc:sldChg>
      <pc:sldChg chg="modSp">
        <pc:chgData name="Delegate Relations Comm Chair" userId="S::chairdelegaterelations@coda.org::94dfce6a-e974-42b9-90c0-4f829d46c108" providerId="AD" clId="Web-{47AA8943-1D0D-15DF-4DB2-8D80AB116093}" dt="2024-06-22T15:08:12.681" v="279" actId="20577"/>
        <pc:sldMkLst>
          <pc:docMk/>
          <pc:sldMk cId="2523083431" sldId="271"/>
        </pc:sldMkLst>
        <pc:spChg chg="mod">
          <ac:chgData name="Delegate Relations Comm Chair" userId="S::chairdelegaterelations@coda.org::94dfce6a-e974-42b9-90c0-4f829d46c108" providerId="AD" clId="Web-{47AA8943-1D0D-15DF-4DB2-8D80AB116093}" dt="2024-06-22T15:08:12.681" v="279" actId="20577"/>
          <ac:spMkLst>
            <pc:docMk/>
            <pc:sldMk cId="2523083431" sldId="271"/>
            <ac:spMk id="3" creationId="{24387CAA-4050-66A1-6BFA-00B5A690AAF3}"/>
          </ac:spMkLst>
        </pc:spChg>
      </pc:sldChg>
    </pc:docChg>
  </pc:docChgLst>
</pc:chgInfo>
</file>

<file path=ppt/comments/modernComment_10B_80971F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65F50C4-6F9F-40FF-8B9B-15246CD63D4C}" authorId="{30746023-A2B4-721D-92A7-A50D502DAA32}" created="2024-06-18T13:14:01.98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4836728" sldId="267"/>
      <ac:spMk id="9" creationId="{B2CC0B9E-C366-BDC0-2F73-B47311B4A30D}"/>
    </ac:deMkLst>
    <p188:replyLst>
      <p188:reply id="{FA6B9A1A-83D0-4020-BBF1-2C02ED1EBE4B}" authorId="{30746023-A2B4-721D-92A7-A50D502DAA32}" created="2024-06-18T15:55:43.778">
        <p188:txBody>
          <a:bodyPr/>
          <a:lstStyle/>
          <a:p>
            <a:r>
              <a:rPr lang="en-US"/>
              <a:t>This is the third level of outreach - to all past and present delegates.  How about a more specific name.</a:t>
            </a:r>
          </a:p>
        </p188:txBody>
      </p188:reply>
    </p188:replyLst>
    <p188:txBody>
      <a:bodyPr/>
      <a:lstStyle/>
      <a:p>
        <a:r>
          <a:rPr lang="ru-RU"/>
          <a:t>I think it should be removed</a:t>
        </a:r>
      </a:p>
    </p188:txBody>
  </p188:cm>
</p188:cmLst>
</file>

<file path=ppt/comments/modernComment_10C_BE7C69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8405154-B47F-4EF0-862E-E526310AA156}" authorId="{30746023-A2B4-721D-92A7-A50D502DAA32}" created="2024-06-18T13:14:42.16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99739039" sldId="268"/>
      <ac:spMk id="9" creationId="{B2CC0B9E-C366-BDC0-2F73-B47311B4A30D}"/>
    </ac:deMkLst>
    <p188:replyLst>
      <p188:reply id="{31F5699F-E7E5-4AD1-BD4D-34B8AB3B8216}" authorId="{30746023-A2B4-721D-92A7-A50D502DAA32}" created="2024-06-18T15:56:00.434">
        <p188:txBody>
          <a:bodyPr/>
          <a:lstStyle/>
          <a:p>
            <a:r>
              <a:rPr lang="en-US"/>
              <a:t>Changed</a:t>
            </a:r>
          </a:p>
        </p188:txBody>
      </p188:reply>
    </p188:replyLst>
    <p188:txBody>
      <a:bodyPr/>
      <a:lstStyle/>
      <a:p>
        <a:r>
          <a:rPr lang="ru-RU"/>
          <a:t>I think just share, not learn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4-06-18T16:13:01.755" authorId="{30746023-A2B4-721D-92A7-A50D502DAA32}"/>
          </p223:rxn>
        </p223:reactions>
      </p:ext>
    </p188:extLst>
  </p188:cm>
</p188:cmLst>
</file>

<file path=ppt/comments/modernComment_10D_ED8C95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87EDEF0-9689-40DE-A866-F85346384098}" authorId="{30746023-A2B4-721D-92A7-A50D502DAA32}" created="2024-06-18T13:15:06.41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49088346" sldId="269"/>
      <ac:spMk id="9" creationId="{B2CC0B9E-C366-BDC0-2F73-B47311B4A30D}"/>
    </ac:deMkLst>
    <p188:replyLst>
      <p188:reply id="{8706E049-19CA-4AEE-8FA2-26916DBF1514}" authorId="{30746023-A2B4-721D-92A7-A50D502DAA32}" created="2024-06-18T13:15:53.618">
        <p188:txBody>
          <a:bodyPr/>
          <a:lstStyle/>
          <a:p>
            <a:r>
              <a:rPr lang="ru-RU"/>
              <a:t>we don't have anything about mentoring in our PP at the moment.</a:t>
            </a:r>
          </a:p>
        </p188:txBody>
      </p188:reply>
      <p188:reply id="{3ABE6918-5672-4217-B085-7B7B80321E9D}" authorId="{30746023-A2B4-721D-92A7-A50D502DAA32}" created="2024-06-18T15:56:51.498">
        <p188:txBody>
          <a:bodyPr/>
          <a:lstStyle/>
          <a:p>
            <a:r>
              <a:rPr lang="en-US"/>
              <a:t>This presentation is oriented toward goals, not just things we are already doing.  We want the audience to see what we are intending to work toward accomplishing.</a:t>
            </a:r>
          </a:p>
        </p188:txBody>
      </p188:reply>
    </p188:replyLst>
    <p188:txBody>
      <a:bodyPr/>
      <a:lstStyle/>
      <a:p>
        <a:r>
          <a:rPr lang="ru-RU"/>
          <a:t>and WCC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7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0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7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7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6/22/2024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3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6/22/2024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3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6/22/2024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2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2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2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B_80971F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oda.org/delegate-relations-committee-drc/&#8203;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D_ED8C95A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C_BE7C69F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ACF63A-79AA-93DB-3B2B-EB3A5D0F2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84D92B-5B60-48CE-2D54-616734B2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0514" y="601338"/>
            <a:ext cx="9489178" cy="365760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6600" dirty="0">
                <a:solidFill>
                  <a:schemeClr val="accent2">
                    <a:lumMod val="75000"/>
                  </a:schemeClr>
                </a:solidFill>
                <a:ea typeface="Source Sans Pro SemiBold"/>
              </a:rPr>
              <a:t>Delegate Relations Committee</a:t>
            </a:r>
            <a:br>
              <a:rPr lang="en-US" sz="6600" dirty="0">
                <a:ea typeface="Source Sans Pro SemiBold"/>
              </a:rPr>
            </a:br>
            <a:endParaRPr lang="en-US">
              <a:ea typeface="Source Sans Pro SemiBold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387CAA-4050-66A1-6BFA-00B5A690A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0512" y="3419679"/>
            <a:ext cx="9137488" cy="2749915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US"/>
          </a:p>
          <a:p>
            <a:r>
              <a:rPr lang="en-US" sz="3600" dirty="0">
                <a:latin typeface="Avenir Next LT Pro Demi"/>
              </a:rPr>
              <a:t>Our vision and</a:t>
            </a:r>
            <a:endParaRPr lang="en-US" dirty="0"/>
          </a:p>
          <a:p>
            <a:r>
              <a:rPr lang="en-US" sz="3600" dirty="0">
                <a:latin typeface="Avenir Next LT Pro Demi"/>
              </a:rPr>
              <a:t>The path we plan to take </a:t>
            </a:r>
          </a:p>
        </p:txBody>
      </p:sp>
    </p:spTree>
    <p:extLst>
      <p:ext uri="{BB962C8B-B14F-4D97-AF65-F5344CB8AC3E}">
        <p14:creationId xmlns:p14="http://schemas.microsoft.com/office/powerpoint/2010/main" val="231653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ACF63A-79AA-93DB-3B2B-EB3A5D0F2B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0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84D92B-5B60-48CE-2D54-616734B2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702" y="543064"/>
            <a:ext cx="10771379" cy="19613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  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Delegate Relations  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CommittEe:</a:t>
            </a:r>
            <a:r>
              <a:rPr lang="en-US" sz="4000" dirty="0" err="1">
                <a:latin typeface="Avenir Next LT Pro Demi"/>
                <a:ea typeface="Source Sans Pro SemiBold"/>
              </a:rPr>
              <a:t>Structure</a:t>
            </a:r>
            <a:r>
              <a:rPr lang="en-US" sz="4000" dirty="0">
                <a:latin typeface="Avenir Next LT Pro Demi"/>
                <a:ea typeface="Source Sans Pro SemiBold"/>
              </a:rPr>
              <a:t> &amp;organization</a:t>
            </a:r>
            <a:r>
              <a:rPr lang="en-US" sz="5400" cap="none" dirty="0">
                <a:latin typeface="Avenir Next LT Pro Demi"/>
                <a:ea typeface="Source Sans Pro SemiBold"/>
              </a:rPr>
              <a:t> </a:t>
            </a:r>
            <a:endParaRPr lang="en-US" sz="5400" cap="none" dirty="0">
              <a:latin typeface="Avenir Next LT Pro Dem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CC0B9E-C366-BDC0-2F73-B47311B4A30D}"/>
              </a:ext>
            </a:extLst>
          </p:cNvPr>
          <p:cNvSpPr txBox="1"/>
          <p:nvPr/>
        </p:nvSpPr>
        <p:spPr>
          <a:xfrm>
            <a:off x="701247" y="2186848"/>
            <a:ext cx="11243409" cy="49526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000"/>
              </a:spcAft>
            </a:pPr>
            <a:endParaRPr lang="en-US" sz="2400" i="1">
              <a:latin typeface="Avenir Next LT Pro Demi"/>
            </a:endParaRP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Committee Members attend our regular meetings, make decisions and choices based on Group Conscience, and direct our Workgroups.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Workgroup Members focus on Internal and Outreach Projects and bring them to life.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The Committee actively reaches out to all Current Delegates and Alternates and continues to include Past Delegates and Alternates in our objectives.</a:t>
            </a:r>
          </a:p>
          <a:p>
            <a:pPr marL="342900" indent="-342900">
              <a:spcAft>
                <a:spcPts val="9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Our Webpage is set to become an important tool for Outreach and  Announcements, and for Delegate Surveys and Feedback.</a:t>
            </a:r>
          </a:p>
          <a:p>
            <a:r>
              <a:rPr lang="en-US" dirty="0">
                <a:latin typeface="Avenir Next LT Pro"/>
              </a:rPr>
              <a:t> 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2395A1-B162-6A11-A505-325376335DE1}"/>
              </a:ext>
            </a:extLst>
          </p:cNvPr>
          <p:cNvSpPr txBox="1"/>
          <p:nvPr/>
        </p:nvSpPr>
        <p:spPr>
          <a:xfrm>
            <a:off x="5835488" y="6213230"/>
            <a:ext cx="6356512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https://coda.org/delegate-relations-committee-drc/​</a:t>
            </a:r>
            <a:endParaRPr lang="en-US" b="1">
              <a:solidFill>
                <a:srgbClr val="7030A0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13483672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ACF63A-79AA-93DB-3B2B-EB3A5D0F2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-130246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84D92B-5B60-48CE-2D54-616734B2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0923" y="321288"/>
            <a:ext cx="8883487" cy="266113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D</a:t>
            </a:r>
            <a:r>
              <a:rPr lang="en-US" sz="5400" cap="none" dirty="0">
                <a:latin typeface="Avenir Next LT Pro Demi"/>
                <a:ea typeface="Source Sans Pro SemiBold"/>
              </a:rPr>
              <a:t>elegates</a:t>
            </a:r>
            <a:br>
              <a:rPr lang="en-US" sz="5400" cap="none" dirty="0">
                <a:latin typeface="Avenir Next LT Pro Demi"/>
                <a:ea typeface="Source Sans Pro SemiBold"/>
              </a:rPr>
            </a:br>
            <a:r>
              <a:rPr lang="en-US" sz="5400" cap="none" dirty="0">
                <a:latin typeface="Avenir Next LT Pro Demi"/>
                <a:ea typeface="Source Sans Pro SemiBold"/>
              </a:rPr>
              <a:t> </a:t>
            </a:r>
            <a:r>
              <a:rPr lang="en-US" sz="5400" cap="none" dirty="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R</a:t>
            </a:r>
            <a:r>
              <a:rPr lang="en-US" sz="5400" cap="none" dirty="0">
                <a:latin typeface="Avenir Next LT Pro Demi"/>
                <a:ea typeface="Source Sans Pro SemiBold"/>
              </a:rPr>
              <a:t>evitalize</a:t>
            </a:r>
            <a:br>
              <a:rPr lang="en-US" sz="5400" cap="none" dirty="0">
                <a:latin typeface="Avenir Next LT Pro Demi"/>
                <a:ea typeface="Source Sans Pro SemiBold"/>
              </a:rPr>
            </a:br>
            <a:r>
              <a:rPr lang="en-US" sz="5400" cap="none" dirty="0">
                <a:latin typeface="Avenir Next LT Pro Demi"/>
                <a:ea typeface="Source Sans Pro SemiBold"/>
              </a:rPr>
              <a:t>   </a:t>
            </a:r>
            <a:r>
              <a:rPr lang="en-US" sz="5400" cap="none" dirty="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C</a:t>
            </a:r>
            <a:r>
              <a:rPr lang="en-US" sz="5400" cap="none" dirty="0">
                <a:latin typeface="Avenir Next LT Pro Demi"/>
                <a:ea typeface="Source Sans Pro SemiBold"/>
              </a:rPr>
              <a:t>onnection</a:t>
            </a:r>
            <a:endParaRPr lang="en-US" sz="5400" cap="none" dirty="0">
              <a:latin typeface="Avenir Next LT Pro Dem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50FF90-5495-0395-E21D-2CBAC7C785CE}"/>
              </a:ext>
            </a:extLst>
          </p:cNvPr>
          <p:cNvSpPr txBox="1"/>
          <p:nvPr/>
        </p:nvSpPr>
        <p:spPr>
          <a:xfrm>
            <a:off x="325642" y="2344616"/>
            <a:ext cx="3959793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venir Next LT Pro Demi"/>
              </a:rPr>
              <a:t>Delegates serve </a:t>
            </a:r>
          </a:p>
          <a:p>
            <a:r>
              <a:rPr lang="en-US" sz="2800" dirty="0">
                <a:latin typeface="Avenir Next LT Pro Demi"/>
              </a:rPr>
              <a:t>the members of their Voting Entity and Intergroups.  </a:t>
            </a:r>
            <a:br>
              <a:rPr lang="en-US" sz="2800" dirty="0">
                <a:latin typeface="Avenir Next LT Pro Demi"/>
              </a:rPr>
            </a:br>
            <a:r>
              <a:rPr lang="en-US" sz="2800" dirty="0">
                <a:latin typeface="Avenir Next LT Pro Demi"/>
              </a:rPr>
              <a:t>They serve the Board and the World Committees.</a:t>
            </a:r>
          </a:p>
          <a:p>
            <a:r>
              <a:rPr lang="en-US" sz="2800" dirty="0">
                <a:latin typeface="Avenir Next LT Pro Demi"/>
              </a:rPr>
              <a:t>To do this well, they also need to actively serve each other.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CC0B9E-C366-BDC0-2F73-B47311B4A30D}"/>
              </a:ext>
            </a:extLst>
          </p:cNvPr>
          <p:cNvSpPr txBox="1"/>
          <p:nvPr/>
        </p:nvSpPr>
        <p:spPr>
          <a:xfrm>
            <a:off x="4936717" y="3595077"/>
            <a:ext cx="6936153" cy="32752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000"/>
              </a:spcAft>
            </a:pPr>
            <a:r>
              <a:rPr lang="en-US" sz="2400" i="1" dirty="0">
                <a:latin typeface="Avenir Next LT Pro Demi"/>
              </a:rPr>
              <a:t>DRC Tasks and Activities: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Maintain a Contact List of Current and former Delegates and Alternates.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Design ways to share our Experience, Strength and Hope as Delegates. </a:t>
            </a:r>
            <a:endParaRPr lang="en-US" dirty="0"/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Host periodic events with differing themes to encourage year-round connection.</a:t>
            </a:r>
          </a:p>
          <a:p>
            <a:endParaRPr lang="en-US"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38858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ACF63A-79AA-93DB-3B2B-EB3A5D0F2B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0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84D92B-5B60-48CE-2D54-616734B2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2102" y="321288"/>
            <a:ext cx="9593384" cy="2022884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D</a:t>
            </a:r>
            <a:r>
              <a:rPr lang="en-US" sz="5400" cap="none">
                <a:latin typeface="Avenir Next LT Pro Demi"/>
                <a:ea typeface="Source Sans Pro SemiBold"/>
              </a:rPr>
              <a:t>elegates:</a:t>
            </a:r>
            <a:br>
              <a:rPr lang="en-US" sz="5400" cap="none">
                <a:latin typeface="Avenir Next LT Pro Demi"/>
                <a:ea typeface="Source Sans Pro SemiBold"/>
              </a:rPr>
            </a:br>
            <a:r>
              <a:rPr lang="en-US" sz="5400" cap="none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R</a:t>
            </a:r>
            <a:r>
              <a:rPr lang="en-US" sz="5400" cap="none">
                <a:latin typeface="Avenir Next LT Pro Demi"/>
                <a:ea typeface="Source Sans Pro SemiBold"/>
              </a:rPr>
              <a:t>eady &amp; </a:t>
            </a:r>
            <a:r>
              <a:rPr lang="en-US" sz="5400" cap="none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C</a:t>
            </a:r>
            <a:r>
              <a:rPr lang="en-US" sz="5400" cap="none">
                <a:latin typeface="Avenir Next LT Pro Demi"/>
                <a:ea typeface="Source Sans Pro SemiBold"/>
              </a:rPr>
              <a:t>onfident at the CSC</a:t>
            </a:r>
            <a:endParaRPr lang="en-US" sz="5400" cap="none">
              <a:latin typeface="Avenir Next LT Pro Dem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50FF90-5495-0395-E21D-2CBAC7C785CE}"/>
              </a:ext>
            </a:extLst>
          </p:cNvPr>
          <p:cNvSpPr txBox="1"/>
          <p:nvPr/>
        </p:nvSpPr>
        <p:spPr>
          <a:xfrm>
            <a:off x="188872" y="2240411"/>
            <a:ext cx="4396804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venir Next LT Pro Demi"/>
              </a:rPr>
              <a:t>The process and accomplishments of </a:t>
            </a:r>
            <a:br>
              <a:rPr lang="en-US" sz="2800" dirty="0">
                <a:latin typeface="Avenir Next LT Pro Demi"/>
              </a:rPr>
            </a:br>
            <a:r>
              <a:rPr lang="en-US" sz="2800" dirty="0">
                <a:latin typeface="Avenir Next LT Pro Demi"/>
              </a:rPr>
              <a:t>the </a:t>
            </a:r>
            <a:r>
              <a:rPr lang="en-US" sz="2800" dirty="0" err="1">
                <a:latin typeface="Avenir Next LT Pro Demi"/>
              </a:rPr>
              <a:t>CoDA</a:t>
            </a:r>
            <a:r>
              <a:rPr lang="en-US" sz="2800" dirty="0">
                <a:latin typeface="Avenir Next LT Pro Demi"/>
              </a:rPr>
              <a:t> Service Conference depend </a:t>
            </a:r>
            <a:br>
              <a:rPr lang="en-US" sz="2800" dirty="0">
                <a:latin typeface="Avenir Next LT Pro Demi"/>
              </a:rPr>
            </a:br>
            <a:r>
              <a:rPr lang="en-US" sz="2800" dirty="0">
                <a:latin typeface="Avenir Next LT Pro Demi"/>
              </a:rPr>
              <a:t>on the efforts and preparation of the Delegates.   The great news is that Delegates can help </a:t>
            </a:r>
            <a:br>
              <a:rPr lang="en-US" sz="2800" dirty="0">
                <a:latin typeface="Avenir Next LT Pro Demi"/>
              </a:rPr>
            </a:br>
            <a:r>
              <a:rPr lang="en-US" sz="2800" dirty="0">
                <a:latin typeface="Avenir Next LT Pro Demi"/>
              </a:rPr>
              <a:t>each other to shine.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CC0B9E-C366-BDC0-2F73-B47311B4A30D}"/>
              </a:ext>
            </a:extLst>
          </p:cNvPr>
          <p:cNvSpPr txBox="1"/>
          <p:nvPr/>
        </p:nvSpPr>
        <p:spPr>
          <a:xfrm>
            <a:off x="4463887" y="2435144"/>
            <a:ext cx="7849249" cy="51757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700"/>
              </a:spcAft>
            </a:pPr>
            <a:r>
              <a:rPr lang="en-US" sz="2600" i="1" dirty="0">
                <a:latin typeface="Avenir Next LT Pro Demi"/>
              </a:rPr>
              <a:t>DRC Tasks and Activities:</a:t>
            </a:r>
            <a:endParaRPr lang="en-US" dirty="0"/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600" i="1" dirty="0">
                <a:latin typeface="Avenir Next LT Pro Demi"/>
              </a:rPr>
              <a:t>Provide occasions for connection with other Delegates and for sharing information.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600" i="1" dirty="0">
                <a:latin typeface="Avenir Next LT Pro Demi"/>
              </a:rPr>
              <a:t>Create pathways so that Delegates' feedback gets to all interested parties.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600" i="1" dirty="0">
                <a:latin typeface="Avenir Next LT Pro Demi"/>
              </a:rPr>
              <a:t>Seek out ways that DRC can interact with the VEL, the Events Committee and the World Connections Committee to improve the experience of CSC for all of us.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908834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ACF63A-79AA-93DB-3B2B-EB3A5D0F2B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0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84D92B-5B60-48CE-2D54-616734B2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1436" y="177354"/>
            <a:ext cx="9889716" cy="2166818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D</a:t>
            </a:r>
            <a:r>
              <a:rPr lang="en-US" sz="5400" cap="none" dirty="0">
                <a:latin typeface="Avenir Next LT Pro Demi"/>
                <a:ea typeface="Source Sans Pro SemiBold"/>
              </a:rPr>
              <a:t>elegates:</a:t>
            </a:r>
            <a:br>
              <a:rPr lang="en-US" sz="5400" cap="none" dirty="0">
                <a:latin typeface="Avenir Next LT Pro Demi"/>
                <a:ea typeface="Source Sans Pro SemiBold"/>
              </a:rPr>
            </a:br>
            <a:r>
              <a:rPr lang="en-US" sz="5400" cap="none" dirty="0">
                <a:latin typeface="Avenir Next LT Pro Demi"/>
                <a:ea typeface="Source Sans Pro SemiBold"/>
              </a:rPr>
              <a:t>  </a:t>
            </a:r>
            <a:r>
              <a:rPr lang="en-US" sz="5400" cap="none" dirty="0" err="1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R</a:t>
            </a:r>
            <a:r>
              <a:rPr lang="en-US" sz="5400" cap="none" dirty="0" err="1">
                <a:latin typeface="Avenir Next LT Pro Demi"/>
                <a:ea typeface="Source Sans Pro SemiBold"/>
              </a:rPr>
              <a:t>ules&amp;Regs</a:t>
            </a:r>
            <a:r>
              <a:rPr lang="en-US" sz="5400" cap="none" dirty="0">
                <a:latin typeface="Avenir Next LT Pro Demi"/>
                <a:ea typeface="Source Sans Pro SemiBold"/>
              </a:rPr>
              <a:t>-       </a:t>
            </a:r>
            <a:r>
              <a:rPr lang="en-US" sz="5400" cap="none" dirty="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C</a:t>
            </a:r>
            <a:r>
              <a:rPr lang="en-US" sz="5400" cap="none" dirty="0">
                <a:latin typeface="Avenir Next LT Pro Demi"/>
                <a:ea typeface="Source Sans Pro SemiBold"/>
              </a:rPr>
              <a:t>ognizant</a:t>
            </a:r>
            <a:endParaRPr lang="en-US" sz="5400" dirty="0">
              <a:latin typeface="Avenir Next LT Pro Dem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50FF90-5495-0395-E21D-2CBAC7C785CE}"/>
              </a:ext>
            </a:extLst>
          </p:cNvPr>
          <p:cNvSpPr txBox="1"/>
          <p:nvPr/>
        </p:nvSpPr>
        <p:spPr>
          <a:xfrm>
            <a:off x="325642" y="2344616"/>
            <a:ext cx="3959793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800"/>
              </a:spcBef>
            </a:pPr>
            <a:r>
              <a:rPr lang="en-US" sz="2800" dirty="0">
                <a:latin typeface="Avenir Next LT Pro Demi"/>
              </a:rPr>
              <a:t>Delegates have a lot to learn so they can serve effectively at the </a:t>
            </a:r>
            <a:r>
              <a:rPr lang="en-US" sz="2800" err="1">
                <a:latin typeface="Avenir Next LT Pro Demi"/>
              </a:rPr>
              <a:t>CoDA</a:t>
            </a:r>
            <a:r>
              <a:rPr lang="en-US" sz="2800" dirty="0">
                <a:latin typeface="Avenir Next LT Pro Demi"/>
              </a:rPr>
              <a:t> Service Conference and communicate between the World Community and their VEs and Intergroups.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CC0B9E-C366-BDC0-2F73-B47311B4A30D}"/>
              </a:ext>
            </a:extLst>
          </p:cNvPr>
          <p:cNvSpPr txBox="1"/>
          <p:nvPr/>
        </p:nvSpPr>
        <p:spPr>
          <a:xfrm>
            <a:off x="4293251" y="2655277"/>
            <a:ext cx="7579619" cy="41985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000"/>
              </a:spcAft>
            </a:pPr>
            <a:r>
              <a:rPr lang="en-US" sz="2400" i="1" dirty="0">
                <a:latin typeface="Avenir Next LT Pro Demi"/>
              </a:rPr>
              <a:t>DRC Tasks and Activities: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Facilitate Open Meeting Delegate Discussions to help us become better at our roles.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Create opportunities to become knowledgeable about the </a:t>
            </a:r>
            <a:r>
              <a:rPr lang="en-US" sz="2400" i="1" dirty="0" err="1">
                <a:latin typeface="Avenir Next LT Pro Demi"/>
              </a:rPr>
              <a:t>CoDA</a:t>
            </a:r>
            <a:r>
              <a:rPr lang="en-US" sz="2400" i="1" dirty="0">
                <a:latin typeface="Avenir Next LT Pro Demi"/>
              </a:rPr>
              <a:t> By-laws and the Fellowship Service Manual.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Share ideas on how to communicate with the VE's and Intergroups that each Delegate represents.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903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ACF63A-79AA-93DB-3B2B-EB3A5D0F2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84D92B-5B60-48CE-2D54-616734B2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8513" y="2160"/>
            <a:ext cx="8883487" cy="2661138"/>
          </a:xfrm>
        </p:spPr>
        <p:txBody>
          <a:bodyPr>
            <a:normAutofit/>
          </a:bodyPr>
          <a:lstStyle/>
          <a:p>
            <a:pPr algn="l"/>
            <a:r>
              <a:rPr lang="en-US" sz="540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D</a:t>
            </a:r>
            <a:r>
              <a:rPr lang="en-US" sz="5400" cap="none">
                <a:latin typeface="Avenir Next LT Pro Demi"/>
                <a:ea typeface="Source Sans Pro SemiBold"/>
              </a:rPr>
              <a:t>elegates'</a:t>
            </a:r>
            <a:br>
              <a:rPr lang="en-US" sz="5400" cap="none">
                <a:latin typeface="Avenir Next LT Pro Demi"/>
                <a:ea typeface="Source Sans Pro SemiBold"/>
              </a:rPr>
            </a:br>
            <a:r>
              <a:rPr lang="en-US" sz="5400" cap="none">
                <a:latin typeface="Avenir Next LT Pro Demi"/>
                <a:ea typeface="Source Sans Pro SemiBold"/>
              </a:rPr>
              <a:t> </a:t>
            </a:r>
            <a:r>
              <a:rPr lang="en-US" sz="5400" cap="none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R</a:t>
            </a:r>
            <a:r>
              <a:rPr lang="en-US" sz="5400" cap="none">
                <a:latin typeface="Avenir Next LT Pro Demi"/>
                <a:ea typeface="Source Sans Pro SemiBold"/>
              </a:rPr>
              <a:t>einforce    </a:t>
            </a:r>
            <a:r>
              <a:rPr lang="en-US" sz="5400" cap="none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C</a:t>
            </a:r>
            <a:r>
              <a:rPr lang="en-US" sz="5400" cap="none">
                <a:latin typeface="Avenir Next LT Pro Demi"/>
                <a:ea typeface="Source Sans Pro SemiBold"/>
              </a:rPr>
              <a:t>ommittees</a:t>
            </a:r>
            <a:endParaRPr lang="en-US" sz="5400">
              <a:latin typeface="Avenir Next LT Pro Dem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50FF90-5495-0395-E21D-2CBAC7C785CE}"/>
              </a:ext>
            </a:extLst>
          </p:cNvPr>
          <p:cNvSpPr txBox="1"/>
          <p:nvPr/>
        </p:nvSpPr>
        <p:spPr>
          <a:xfrm>
            <a:off x="182360" y="2058052"/>
            <a:ext cx="4103075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ea typeface="+mn-lt"/>
                <a:cs typeface="+mn-lt"/>
              </a:rPr>
              <a:t>We inform and </a:t>
            </a:r>
            <a:br>
              <a:rPr lang="en-US" sz="2800" b="1" dirty="0">
                <a:ea typeface="+mn-lt"/>
                <a:cs typeface="+mn-lt"/>
              </a:rPr>
            </a:br>
            <a:r>
              <a:rPr lang="en-US" sz="2800" b="1" dirty="0">
                <a:ea typeface="+mn-lt"/>
                <a:cs typeface="+mn-lt"/>
              </a:rPr>
              <a:t>assist Delegates in</a:t>
            </a:r>
            <a:br>
              <a:rPr lang="en-US" sz="2800" b="1" dirty="0">
                <a:ea typeface="+mn-lt"/>
                <a:cs typeface="+mn-lt"/>
              </a:rPr>
            </a:br>
            <a:r>
              <a:rPr lang="en-US" sz="2800" b="1" dirty="0">
                <a:ea typeface="+mn-lt"/>
                <a:cs typeface="+mn-lt"/>
              </a:rPr>
              <a:t>learning about the structure and work of World Service.</a:t>
            </a:r>
            <a:endParaRPr lang="en-US" b="1" dirty="0">
              <a:ea typeface="+mn-lt"/>
              <a:cs typeface="+mn-lt"/>
            </a:endParaRPr>
          </a:p>
          <a:p>
            <a:r>
              <a:rPr lang="en-US" sz="2800" b="1" dirty="0">
                <a:ea typeface="+mn-lt"/>
                <a:cs typeface="+mn-lt"/>
              </a:rPr>
              <a:t> In turn, Delegates pass information about the World Committees on to their VE members.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CC0B9E-C366-BDC0-2F73-B47311B4A30D}"/>
              </a:ext>
            </a:extLst>
          </p:cNvPr>
          <p:cNvSpPr txBox="1"/>
          <p:nvPr/>
        </p:nvSpPr>
        <p:spPr>
          <a:xfrm>
            <a:off x="4936717" y="3595077"/>
            <a:ext cx="6936153" cy="38292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000"/>
              </a:spcAft>
            </a:pPr>
            <a:r>
              <a:rPr lang="en-US" sz="2400" i="1" dirty="0">
                <a:latin typeface="Avenir Next LT Pro Demi"/>
              </a:rPr>
              <a:t>Examples of DRC Tasks and Activities: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Collaborate with the </a:t>
            </a:r>
            <a:r>
              <a:rPr lang="en-US" sz="2400" i="1" dirty="0" err="1">
                <a:latin typeface="Avenir Next LT Pro Demi"/>
              </a:rPr>
              <a:t>CoDA</a:t>
            </a:r>
            <a:r>
              <a:rPr lang="en-US" sz="2400" i="1" dirty="0">
                <a:latin typeface="Avenir Next LT Pro Demi"/>
              </a:rPr>
              <a:t> Literature Committee to create a Delegates Guidebook.</a:t>
            </a:r>
            <a:endParaRPr lang="en-US" dirty="0"/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Develop effective relationships between DRC and the other World Committees.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Collaborate with the VEL in their efforts to strengthen Voting Entities. 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ACF63A-79AA-93DB-3B2B-EB3A5D0F2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84D92B-5B60-48CE-2D54-616734B2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8051" y="321288"/>
            <a:ext cx="10133947" cy="2022884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D</a:t>
            </a:r>
            <a:r>
              <a:rPr lang="en-US" sz="5400" cap="none">
                <a:latin typeface="Avenir Next LT Pro Demi"/>
                <a:ea typeface="Source Sans Pro SemiBold"/>
              </a:rPr>
              <a:t>elegates </a:t>
            </a:r>
            <a:r>
              <a:rPr lang="en-US" sz="5400" cap="none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R</a:t>
            </a:r>
            <a:r>
              <a:rPr lang="en-US" sz="5400" cap="none">
                <a:latin typeface="Avenir Next LT Pro Demi"/>
                <a:ea typeface="Source Sans Pro SemiBold"/>
              </a:rPr>
              <a:t>elating to the</a:t>
            </a:r>
            <a:br>
              <a:rPr lang="en-US" sz="5400" cap="none">
                <a:latin typeface="Avenir Next LT Pro Demi"/>
                <a:ea typeface="Source Sans Pro SemiBold"/>
              </a:rPr>
            </a:br>
            <a:r>
              <a:rPr lang="en-US" sz="5400" cap="none">
                <a:solidFill>
                  <a:schemeClr val="accent2">
                    <a:lumMod val="75000"/>
                  </a:schemeClr>
                </a:solidFill>
                <a:latin typeface="Avenir Next LT Pro Demi"/>
                <a:ea typeface="Source Sans Pro SemiBold"/>
              </a:rPr>
              <a:t>C</a:t>
            </a:r>
            <a:r>
              <a:rPr lang="en-US" sz="5400" cap="none">
                <a:latin typeface="Avenir Next LT Pro Demi"/>
                <a:ea typeface="Source Sans Pro SemiBold"/>
              </a:rPr>
              <a:t>ommunity and VE</a:t>
            </a:r>
            <a:endParaRPr lang="en-US" sz="5400" cap="none">
              <a:latin typeface="Avenir Next LT Pro Dem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50FF90-5495-0395-E21D-2CBAC7C785CE}"/>
              </a:ext>
            </a:extLst>
          </p:cNvPr>
          <p:cNvSpPr txBox="1"/>
          <p:nvPr/>
        </p:nvSpPr>
        <p:spPr>
          <a:xfrm>
            <a:off x="201897" y="2253437"/>
            <a:ext cx="4083538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latin typeface="Avenir Next LT Pro Demi"/>
              </a:rPr>
              <a:t>In the inverted pyramid </a:t>
            </a:r>
            <a:br>
              <a:rPr lang="en-US" sz="2600" dirty="0">
                <a:latin typeface="Avenir Next LT Pro Demi"/>
              </a:rPr>
            </a:br>
            <a:r>
              <a:rPr lang="en-US" sz="2600" dirty="0">
                <a:latin typeface="Avenir Next LT Pro Demi"/>
              </a:rPr>
              <a:t>of the </a:t>
            </a:r>
            <a:r>
              <a:rPr lang="en-US" sz="2600" dirty="0" err="1">
                <a:latin typeface="Avenir Next LT Pro Demi"/>
              </a:rPr>
              <a:t>CoDA</a:t>
            </a:r>
            <a:r>
              <a:rPr lang="en-US" sz="2600" dirty="0">
                <a:latin typeface="Avenir Next LT Pro Demi"/>
              </a:rPr>
              <a:t> Fellowship, the Delegates are like a highway .</a:t>
            </a:r>
          </a:p>
          <a:p>
            <a:r>
              <a:rPr lang="en-US" sz="2600" dirty="0">
                <a:latin typeface="Avenir Next LT Pro Demi"/>
              </a:rPr>
              <a:t>Information passes from the Fellowship to the two Boards and World  Committees      and then back to the Fellowship.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CC0B9E-C366-BDC0-2F73-B47311B4A30D}"/>
              </a:ext>
            </a:extLst>
          </p:cNvPr>
          <p:cNvSpPr txBox="1"/>
          <p:nvPr/>
        </p:nvSpPr>
        <p:spPr>
          <a:xfrm>
            <a:off x="4637129" y="2377180"/>
            <a:ext cx="7665587" cy="52168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300"/>
              </a:spcAft>
            </a:pPr>
            <a:r>
              <a:rPr lang="en-US" sz="2400" i="1" dirty="0">
                <a:latin typeface="Avenir Next LT Pro Demi"/>
              </a:rPr>
              <a:t>DRC Tasks and Activities: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Share background and knowledge about how  </a:t>
            </a:r>
            <a:br>
              <a:rPr lang="en-US" sz="2400" i="1" dirty="0">
                <a:latin typeface="Avenir Next LT Pro Demi"/>
              </a:rPr>
            </a:br>
            <a:r>
              <a:rPr lang="en-US" sz="2400" i="1" dirty="0">
                <a:latin typeface="Avenir Next LT Pro Demi"/>
              </a:rPr>
              <a:t>to communicate CSC motions to members</a:t>
            </a:r>
            <a:br>
              <a:rPr lang="en-US" sz="2400" i="1" dirty="0">
                <a:latin typeface="Avenir Next LT Pro Demi"/>
              </a:rPr>
            </a:br>
            <a:r>
              <a:rPr lang="en-US" sz="2400" i="1" dirty="0">
                <a:latin typeface="Avenir Next LT Pro Demi"/>
              </a:rPr>
              <a:t>of local VEs and Intergroups for feedback.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Exchange ideas for bringing the results and experiences of the </a:t>
            </a:r>
            <a:r>
              <a:rPr lang="en-US" sz="2400" i="1" dirty="0" err="1">
                <a:latin typeface="Avenir Next LT Pro Demi"/>
              </a:rPr>
              <a:t>CoDA</a:t>
            </a:r>
            <a:r>
              <a:rPr lang="en-US" sz="2400" i="1" dirty="0">
                <a:latin typeface="Avenir Next LT Pro Demi"/>
              </a:rPr>
              <a:t> Service Conference </a:t>
            </a:r>
            <a:br>
              <a:rPr lang="en-US" sz="2400" i="1" dirty="0">
                <a:latin typeface="Avenir Next LT Pro Demi"/>
              </a:rPr>
            </a:br>
            <a:r>
              <a:rPr lang="en-US" sz="2400" i="1" dirty="0">
                <a:latin typeface="Avenir Next LT Pro Demi"/>
              </a:rPr>
              <a:t>back to local VE and Intergroup members.</a:t>
            </a: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400" i="1" dirty="0">
                <a:latin typeface="Avenir Next LT Pro Demi"/>
              </a:rPr>
              <a:t>Learn more about the World Committees, and </a:t>
            </a:r>
            <a:br>
              <a:rPr lang="en-US" dirty="0"/>
            </a:br>
            <a:r>
              <a:rPr lang="en-US" sz="2400" i="1" dirty="0">
                <a:latin typeface="Avenir Next LT Pro Demi"/>
              </a:rPr>
              <a:t>pass the knowledge on to members of the VEs </a:t>
            </a:r>
            <a:br>
              <a:rPr lang="en-US" sz="2400" i="1" dirty="0">
                <a:latin typeface="Avenir Next LT Pro Demi"/>
              </a:rPr>
            </a:br>
            <a:r>
              <a:rPr lang="en-US" sz="2400" i="1" dirty="0">
                <a:latin typeface="Avenir Next LT Pro Demi"/>
              </a:rPr>
              <a:t>and Intergroups.  Encourage member </a:t>
            </a:r>
            <a:br>
              <a:rPr lang="en-US" sz="2400" i="1" dirty="0">
                <a:latin typeface="Avenir Next LT Pro Demi"/>
              </a:rPr>
            </a:br>
            <a:r>
              <a:rPr lang="en-US" sz="2400" i="1" dirty="0">
                <a:latin typeface="Avenir Next LT Pro Demi"/>
              </a:rPr>
              <a:t>participation on World Committees.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77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ACF63A-79AA-93DB-3B2B-EB3A5D0F2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84D92B-5B60-48CE-2D54-616734B2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0514" y="601338"/>
            <a:ext cx="9489178" cy="365760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6600">
                <a:solidFill>
                  <a:schemeClr val="accent2">
                    <a:lumMod val="75000"/>
                  </a:schemeClr>
                </a:solidFill>
                <a:ea typeface="Source Sans Pro SemiBold"/>
              </a:rPr>
              <a:t>Delegate Relations Committee</a:t>
            </a:r>
            <a:br>
              <a:rPr lang="en-US" sz="6600">
                <a:solidFill>
                  <a:schemeClr val="accent2">
                    <a:lumMod val="75000"/>
                  </a:schemeClr>
                </a:solidFill>
                <a:ea typeface="Source Sans Pro SemiBold"/>
              </a:rPr>
            </a:br>
            <a:endParaRPr lang="en-US">
              <a:ea typeface="Source Sans Pro SemiBold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387CAA-4050-66A1-6BFA-00B5A690A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0512" y="3419679"/>
            <a:ext cx="9137488" cy="274991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cap="none">
                <a:latin typeface="Avenir Next LT Pro Demi"/>
              </a:rPr>
              <a:t>Ambitious, worthwhile ideas are </a:t>
            </a:r>
            <a:r>
              <a:rPr lang="en-US" sz="3600" cap="none" dirty="0">
                <a:latin typeface="Avenir Next LT Pro Demi"/>
              </a:rPr>
              <a:t>most likely to succeed when approached with energy and the help of many hands.</a:t>
            </a:r>
            <a:endParaRPr lang="en-US">
              <a:latin typeface="Avenir Next LT Pro"/>
            </a:endParaRPr>
          </a:p>
          <a:p>
            <a:r>
              <a:rPr lang="en-US" sz="3600" cap="none" dirty="0">
                <a:latin typeface="Avenir Next LT Pro Demi"/>
              </a:rPr>
              <a:t>You're welcome to join us!</a:t>
            </a:r>
          </a:p>
          <a:p>
            <a:endParaRPr lang="en-US" sz="3600" cap="none" dirty="0">
              <a:latin typeface="Avenir Next LT Pro Demi"/>
            </a:endParaRPr>
          </a:p>
          <a:p>
            <a:endParaRPr lang="en-US" sz="3600" cap="none" dirty="0">
              <a:latin typeface="Avenir Next LT Pro Demi"/>
            </a:endParaRPr>
          </a:p>
        </p:txBody>
      </p:sp>
    </p:spTree>
    <p:extLst>
      <p:ext uri="{BB962C8B-B14F-4D97-AF65-F5344CB8AC3E}">
        <p14:creationId xmlns:p14="http://schemas.microsoft.com/office/powerpoint/2010/main" val="2523083431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FunkyShapesVTI</vt:lpstr>
      <vt:lpstr>Delegate Relations Committee </vt:lpstr>
      <vt:lpstr>  Delegate Relations  CommittEe:Structure &amp;organization </vt:lpstr>
      <vt:lpstr>Delegates  Revitalize    Connection</vt:lpstr>
      <vt:lpstr>Delegates: Ready &amp; Confident at the CSC</vt:lpstr>
      <vt:lpstr>Delegates:   Rules&amp;Regs-       Cognizant</vt:lpstr>
      <vt:lpstr>Delegates'  Reinforce    Committees</vt:lpstr>
      <vt:lpstr>Delegates Relating to the Community and VE</vt:lpstr>
      <vt:lpstr>Delegate Relations Committee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the title screen</dc:title>
  <dc:creator>Delegate Relations Comm Chair</dc:creator>
  <cp:revision>610</cp:revision>
  <dcterms:created xsi:type="dcterms:W3CDTF">2024-06-13T17:12:42Z</dcterms:created>
  <dcterms:modified xsi:type="dcterms:W3CDTF">2024-06-22T15:08:18Z</dcterms:modified>
</cp:coreProperties>
</file>